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sldIdLst>
    <p:sldId id="268" r:id="rId2"/>
  </p:sldIdLst>
  <p:sldSz cx="6858000" cy="9144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特定非営利活動法人 子育て応援ナビぽっかぽか" initials="特定非営利活動法人" lastIdx="1" clrIdx="0">
    <p:extLst>
      <p:ext uri="{19B8F6BF-5375-455C-9EA6-DF929625EA0E}">
        <p15:presenceInfo xmlns:p15="http://schemas.microsoft.com/office/powerpoint/2012/main" userId="4b96a901b33ee3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  <a:srgbClr val="FFCC00"/>
    <a:srgbClr val="FF5050"/>
    <a:srgbClr val="FF6699"/>
    <a:srgbClr val="FFCCCC"/>
    <a:srgbClr val="FF7C80"/>
    <a:srgbClr val="FF6600"/>
    <a:srgbClr val="FF3300"/>
    <a:srgbClr val="3D1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196" y="84"/>
      </p:cViewPr>
      <p:guideLst>
        <p:guide orient="horz" pos="290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/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45:17.200"/>
    </inkml:context>
    <inkml:brush xml:id="br0">
      <inkml:brushProperty name="width" value="0.1" units="cm"/>
      <inkml:brushProperty name="height" value="0.1" units="cm"/>
      <inkml:brushProperty name="color" value="#FFFF66"/>
      <inkml:brushProperty name="ignorePressure" value="1"/>
    </inkml:brush>
  </inkml:definitions>
  <inkml:trace contextRef="#ctx0" brushRef="#br0">0 1,'131'155,"-127"-150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45:21.315"/>
    </inkml:context>
    <inkml:brush xml:id="br0">
      <inkml:brushProperty name="width" value="0.1" units="cm"/>
      <inkml:brushProperty name="height" value="0.1" units="cm"/>
      <inkml:brushProperty name="color" value="#FFFF66"/>
      <inkml:brushProperty name="ignorePressure" value="1"/>
    </inkml:brush>
  </inkml:definitions>
  <inkml:trace contextRef="#ctx0" brushRef="#br0">1 0,'130'155,"-127"-151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45:38.147"/>
    </inkml:context>
    <inkml:brush xml:id="br0">
      <inkml:brushProperty name="width" value="0.1" units="cm"/>
      <inkml:brushProperty name="height" value="0.1" units="cm"/>
      <inkml:brushProperty name="color" value="#99FFCC"/>
      <inkml:brushProperty name="ignorePressure" value="1"/>
    </inkml:brush>
  </inkml:definitions>
  <inkml:trace contextRef="#ctx0" brushRef="#br0">0 1,'168'173,"-165"-170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45:41.648"/>
    </inkml:context>
    <inkml:brush xml:id="br0">
      <inkml:brushProperty name="width" value="0.1" units="cm"/>
      <inkml:brushProperty name="height" value="0.1" units="cm"/>
      <inkml:brushProperty name="color" value="#99FFCC"/>
      <inkml:brushProperty name="ignorePressure" value="1"/>
    </inkml:brush>
  </inkml:definitions>
  <inkml:trace contextRef="#ctx0" brushRef="#br0">1 0,'139'145,"-136"-142</inkml:trace>
</inkml:ink>
</file>

<file path=ppt/ink/ink2.xml><?xml version="1.0" encoding="utf-8"?>
<inkml:ink xmlns:inkml="http://www.w3.org/2003/InkML">
  <inkml:definitions/>
</inkml:ink>
</file>

<file path=ppt/ink/ink3.xml><?xml version="1.0" encoding="utf-8"?>
<inkml:ink xmlns:inkml="http://www.w3.org/2003/InkML">
  <inkml:definitions/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37:29.819"/>
    </inkml:context>
    <inkml:brush xml:id="br0">
      <inkml:brushProperty name="width" value="0.1" units="cm"/>
      <inkml:brushProperty name="height" value="0.1" units="cm"/>
      <inkml:brushProperty name="color" value="#99FFCC"/>
      <inkml:brushProperty name="ignorePressure" value="1"/>
    </inkml:brush>
  </inkml:definitions>
  <inkml:trace contextRef="#ctx0" brushRef="#br0">1 389,'413'-386,"-409"383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38:26.502"/>
    </inkml:context>
    <inkml:brush xml:id="br0">
      <inkml:brushProperty name="width" value="0.1" units="cm"/>
      <inkml:brushProperty name="height" value="0.1" units="cm"/>
      <inkml:brushProperty name="color" value="#99FFCC"/>
      <inkml:brushProperty name="ignorePressure" value="1"/>
    </inkml:brush>
  </inkml:definitions>
  <inkml:trace contextRef="#ctx0" brushRef="#br0">1 0,'585'509,"-582"-506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43:52.765"/>
    </inkml:context>
    <inkml:brush xml:id="br0">
      <inkml:brushProperty name="width" value="0.1" units="cm"/>
      <inkml:brushProperty name="height" value="0.1" units="cm"/>
      <inkml:brushProperty name="color" value="#FF99FF"/>
      <inkml:brushProperty name="ignorePressure" value="1"/>
    </inkml:brush>
  </inkml:definitions>
  <inkml:trace contextRef="#ctx0" brushRef="#br0">0 1,'939'0,"-933"0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44:29.462"/>
    </inkml:context>
    <inkml:brush xml:id="br0">
      <inkml:brushProperty name="width" value="0.1" units="cm"/>
      <inkml:brushProperty name="height" value="0.1" units="cm"/>
      <inkml:brushProperty name="color" value="#FFFF66"/>
      <inkml:brushProperty name="ignorePressure" value="1"/>
    </inkml:brush>
  </inkml:definitions>
  <inkml:trace contextRef="#ctx0" brushRef="#br0">1 0,'0'939,"0"-933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44:48.798"/>
    </inkml:context>
    <inkml:brush xml:id="br0">
      <inkml:brushProperty name="width" value="0.1" units="cm"/>
      <inkml:brushProperty name="height" value="0.1" units="cm"/>
      <inkml:brushProperty name="color" value="#FFFF66"/>
      <inkml:brushProperty name="ignorePressure" value="1"/>
    </inkml:brush>
  </inkml:definitions>
  <inkml:trace contextRef="#ctx0" brushRef="#br0">0 1,'723'0,"-718"0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04:45:01.880"/>
    </inkml:context>
    <inkml:brush xml:id="br0">
      <inkml:brushProperty name="width" value="0.1" units="cm"/>
      <inkml:brushProperty name="height" value="0.1" units="cm"/>
      <inkml:brushProperty name="color" value="#FFFF66"/>
      <inkml:brushProperty name="ignorePressure" value="1"/>
    </inkml:brush>
  </inkml:definitions>
  <inkml:trace contextRef="#ctx0" brushRef="#br0">1 138,'589'-136,"-582"134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5543" tIns="47773" rIns="95543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2" y="1"/>
            <a:ext cx="4301543" cy="341064"/>
          </a:xfrm>
          <a:prstGeom prst="rect">
            <a:avLst/>
          </a:prstGeom>
        </p:spPr>
        <p:txBody>
          <a:bodyPr vert="horz" lIns="95543" tIns="47773" rIns="95543" bIns="47773" rtlCol="0"/>
          <a:lstStyle>
            <a:lvl1pPr algn="r">
              <a:defRPr sz="1300"/>
            </a:lvl1pPr>
          </a:lstStyle>
          <a:p>
            <a:fld id="{F6F23058-F276-4442-8859-40E354C9D4BB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03688" y="850900"/>
            <a:ext cx="17192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3" rIns="95543" bIns="47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4"/>
          </a:xfrm>
          <a:prstGeom prst="rect">
            <a:avLst/>
          </a:prstGeom>
        </p:spPr>
        <p:txBody>
          <a:bodyPr vert="horz" lIns="95543" tIns="47773" rIns="95543" bIns="47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301543" cy="341064"/>
          </a:xfrm>
          <a:prstGeom prst="rect">
            <a:avLst/>
          </a:prstGeom>
        </p:spPr>
        <p:txBody>
          <a:bodyPr vert="horz" lIns="95543" tIns="47773" rIns="95543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2" y="6456614"/>
            <a:ext cx="4301543" cy="341064"/>
          </a:xfrm>
          <a:prstGeom prst="rect">
            <a:avLst/>
          </a:prstGeom>
        </p:spPr>
        <p:txBody>
          <a:bodyPr vert="horz" lIns="95543" tIns="47773" rIns="95543" bIns="47773" rtlCol="0" anchor="b"/>
          <a:lstStyle>
            <a:lvl1pPr algn="r">
              <a:defRPr sz="1300"/>
            </a:lvl1pPr>
          </a:lstStyle>
          <a:p>
            <a:fld id="{907225A8-ED83-4957-A97E-B68E43C95D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06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7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333625" y="8503920"/>
            <a:ext cx="219635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43180" y="8503920"/>
            <a:ext cx="1578628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941795" y="8503920"/>
            <a:ext cx="1578628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4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7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7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図 4" descr="図形, 正方形&#10;&#10;自動的に生成された説明">
            <a:extLst>
              <a:ext uri="{FF2B5EF4-FFF2-40B4-BE49-F238E27FC236}">
                <a16:creationId xmlns:a16="http://schemas.microsoft.com/office/drawing/2014/main" id="{191E2087-0F5B-9C67-4FD3-BE6E63CBD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0"/>
            <a:ext cx="68579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4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465"/>
            <a:fld id="{1D8BD707-D9CF-40AE-B4C6-C98DA3205C09}" type="datetimeFigureOut">
              <a:rPr lang="en-US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4/8/2025</a:t>
            </a:fld>
            <a:endParaRPr 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465"/>
            <a:endParaRPr lang="ja-JP" altLang="en-US" sz="150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6465"/>
            <a:fld id="{B6F15528-21DE-4FAA-801E-634DDDAF4B2B}" type="slidenum">
              <a:rPr lang="en-US" altLang="ja-JP" sz="1509" smtClean="0">
                <a:solidFill>
                  <a:prstClr val="black">
                    <a:tint val="75000"/>
                  </a:prstClr>
                </a:solidFill>
              </a:rPr>
              <a:pPr defTabSz="766465"/>
              <a:t>‹#›</a:t>
            </a:fld>
            <a:endParaRPr lang="en-US" altLang="ja-JP" sz="150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927BC66-A3EA-7647-1C93-9B54715B9F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0"/>
            <a:ext cx="685798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5.png"/><Relationship Id="rId21" Type="http://schemas.openxmlformats.org/officeDocument/2006/relationships/customXml" Target="../ink/ink7.xml"/><Relationship Id="rId34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24.jpeg"/><Relationship Id="rId2" Type="http://schemas.openxmlformats.org/officeDocument/2006/relationships/customXml" Target="../ink/ink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customXml" Target="../ink/ink1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23.jpeg"/><Relationship Id="rId40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18.png"/><Relationship Id="rId36" Type="http://schemas.microsoft.com/office/2007/relationships/hdphoto" Target="../media/hdphoto2.wdp"/><Relationship Id="rId10" Type="http://schemas.openxmlformats.org/officeDocument/2006/relationships/image" Target="../media/image8.jpeg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" Type="http://schemas.openxmlformats.org/officeDocument/2006/relationships/customXml" Target="../ink/ink2.xml"/><Relationship Id="rId9" Type="http://schemas.openxmlformats.org/officeDocument/2006/relationships/image" Target="../media/image7.svg"/><Relationship Id="rId14" Type="http://schemas.openxmlformats.org/officeDocument/2006/relationships/image" Target="../media/image11.svg"/><Relationship Id="rId22" Type="http://schemas.openxmlformats.org/officeDocument/2006/relationships/image" Target="../media/image15.png"/><Relationship Id="rId27" Type="http://schemas.openxmlformats.org/officeDocument/2006/relationships/customXml" Target="../ink/ink10.xml"/><Relationship Id="rId30" Type="http://schemas.openxmlformats.org/officeDocument/2006/relationships/image" Target="../media/image19.png"/><Relationship Id="rId35" Type="http://schemas.openxmlformats.org/officeDocument/2006/relationships/image" Target="../media/image22.png"/><Relationship Id="rId8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08C26FF-0671-4BAA-26AC-CF4ACEDDDA7E}"/>
              </a:ext>
            </a:extLst>
          </p:cNvPr>
          <p:cNvSpPr/>
          <p:nvPr/>
        </p:nvSpPr>
        <p:spPr>
          <a:xfrm>
            <a:off x="12232" y="-1"/>
            <a:ext cx="6858000" cy="8382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9B46CC93-5834-0CEC-A408-C9FD517A8A70}"/>
              </a:ext>
            </a:extLst>
          </p:cNvPr>
          <p:cNvSpPr/>
          <p:nvPr/>
        </p:nvSpPr>
        <p:spPr>
          <a:xfrm rot="1135131">
            <a:off x="1094229" y="1718672"/>
            <a:ext cx="4389120" cy="30740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6" name="テキスト ボックス 36">
            <a:extLst>
              <a:ext uri="{FF2B5EF4-FFF2-40B4-BE49-F238E27FC236}">
                <a16:creationId xmlns:a16="http://schemas.microsoft.com/office/drawing/2014/main" id="{72CEC346-B80E-6019-3CCD-74356C3C9648}"/>
              </a:ext>
            </a:extLst>
          </p:cNvPr>
          <p:cNvSpPr txBox="1">
            <a:spLocks noChangeArrowheads="1"/>
          </p:cNvSpPr>
          <p:nvPr/>
        </p:nvSpPr>
        <p:spPr bwMode="auto">
          <a:xfrm rot="837385">
            <a:off x="3236096" y="1534408"/>
            <a:ext cx="233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ＫＦひま字" panose="02000600000000000000" pitchFamily="50" charset="-128"/>
                <a:ea typeface="ＫＦひま字" panose="02000600000000000000" pitchFamily="50" charset="-128"/>
                <a:cs typeface="Times New Roman" panose="02020603050405020304" pitchFamily="18" charset="0"/>
              </a:rPr>
              <a:t>親子のふれあいタイム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ＫＦひま字" panose="02000600000000000000" pitchFamily="50" charset="-128"/>
              <a:ea typeface="ＫＦひま字" panose="02000600000000000000" pitchFamily="50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インク 39">
                <a:extLst>
                  <a:ext uri="{FF2B5EF4-FFF2-40B4-BE49-F238E27FC236}">
                    <a16:creationId xmlns:a16="http://schemas.microsoft.com/office/drawing/2014/main" id="{B0FFBDBF-B625-6686-8AF8-DE6D4FFDFE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9999" y="2345844"/>
              <a:ext cx="69850" cy="68263"/>
            </p14:xfrm>
          </p:contentPart>
        </mc:Choice>
        <mc:Fallback xmlns="">
          <p:pic>
            <p:nvPicPr>
              <p:cNvPr id="2050" name="インク 39">
                <a:extLst>
                  <a:ext uri="{FF2B5EF4-FFF2-40B4-BE49-F238E27FC236}">
                    <a16:creationId xmlns:a16="http://schemas.microsoft.com/office/drawing/2014/main" id="{B0FFBDBF-B625-6686-8AF8-DE6D4FFDFE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楕円 27">
            <a:extLst>
              <a:ext uri="{FF2B5EF4-FFF2-40B4-BE49-F238E27FC236}">
                <a16:creationId xmlns:a16="http://schemas.microsoft.com/office/drawing/2014/main" id="{23CE3D6A-8230-8E79-B4E5-A909259D003C}"/>
              </a:ext>
            </a:extLst>
          </p:cNvPr>
          <p:cNvSpPr>
            <a:spLocks noChangeAspect="1"/>
          </p:cNvSpPr>
          <p:nvPr/>
        </p:nvSpPr>
        <p:spPr>
          <a:xfrm rot="19620000">
            <a:off x="4213276" y="3084250"/>
            <a:ext cx="2007866" cy="2065979"/>
          </a:xfrm>
          <a:prstGeom prst="ellips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FD6FBA2F-31CE-E173-4EC5-C8F697FAF6BB}"/>
              </a:ext>
            </a:extLst>
          </p:cNvPr>
          <p:cNvSpPr/>
          <p:nvPr/>
        </p:nvSpPr>
        <p:spPr>
          <a:xfrm rot="21180000">
            <a:off x="265681" y="251992"/>
            <a:ext cx="2421663" cy="2642870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A394CCD9-A1E6-DFC5-1F03-1CA3F735E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874" y="50116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17125934-E59B-DDBC-CC70-55C55799F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874" y="95836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D110EB-59D4-7812-3864-32D2E8370A3B}"/>
              </a:ext>
            </a:extLst>
          </p:cNvPr>
          <p:cNvSpPr txBox="1"/>
          <p:nvPr/>
        </p:nvSpPr>
        <p:spPr>
          <a:xfrm>
            <a:off x="-2722688" y="6152108"/>
            <a:ext cx="36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3" name="インク 38">
                <a:extLst>
                  <a:ext uri="{FF2B5EF4-FFF2-40B4-BE49-F238E27FC236}">
                    <a16:creationId xmlns:a16="http://schemas.microsoft.com/office/drawing/2014/main" id="{0B05BA62-B4CC-315F-4D8D-D01A00D2EB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9850" y="1927225"/>
              <a:ext cx="271463" cy="227013"/>
            </p14:xfrm>
          </p:contentPart>
        </mc:Choice>
        <mc:Fallback xmlns="">
          <p:pic>
            <p:nvPicPr>
              <p:cNvPr id="2053" name="インク 38">
                <a:extLst>
                  <a:ext uri="{FF2B5EF4-FFF2-40B4-BE49-F238E27FC236}">
                    <a16:creationId xmlns:a16="http://schemas.microsoft.com/office/drawing/2014/main" id="{0B05BA62-B4CC-315F-4D8D-D01A00D2EB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2" name="インク 39">
                <a:extLst>
                  <a:ext uri="{FF2B5EF4-FFF2-40B4-BE49-F238E27FC236}">
                    <a16:creationId xmlns:a16="http://schemas.microsoft.com/office/drawing/2014/main" id="{C6F6CE99-EBE9-ECD9-9AB7-B4ABF0B31A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25" y="1844675"/>
              <a:ext cx="69850" cy="68263"/>
            </p14:xfrm>
          </p:contentPart>
        </mc:Choice>
        <mc:Fallback xmlns="">
          <p:pic>
            <p:nvPicPr>
              <p:cNvPr id="2052" name="インク 39">
                <a:extLst>
                  <a:ext uri="{FF2B5EF4-FFF2-40B4-BE49-F238E27FC236}">
                    <a16:creationId xmlns:a16="http://schemas.microsoft.com/office/drawing/2014/main" id="{C6F6CE99-EBE9-ECD9-9AB7-B4ABF0B31A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17">
            <a:extLst>
              <a:ext uri="{FF2B5EF4-FFF2-40B4-BE49-F238E27FC236}">
                <a16:creationId xmlns:a16="http://schemas.microsoft.com/office/drawing/2014/main" id="{631C690C-B1CD-B9DB-AE86-8510C8ED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DB8E7C5-63EB-F279-30EB-52B3B7E3C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9" name="グラフィックス 2" descr="星 単色塗りつぶし">
            <a:extLst>
              <a:ext uri="{FF2B5EF4-FFF2-40B4-BE49-F238E27FC236}">
                <a16:creationId xmlns:a16="http://schemas.microsoft.com/office/drawing/2014/main" id="{CC050CA1-159E-D02F-963D-64249C9821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358603">
            <a:off x="589044" y="2884084"/>
            <a:ext cx="1105104" cy="11051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188B92-8C6B-D1FE-532A-89D5B6690F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2481"/>
          <a:stretch/>
        </p:blipFill>
        <p:spPr bwMode="auto">
          <a:xfrm rot="21184161">
            <a:off x="410566" y="393870"/>
            <a:ext cx="2155190" cy="236347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C25CDC2-62C7-DAA6-4269-1842B547F5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05"/>
          <a:stretch/>
        </p:blipFill>
        <p:spPr bwMode="auto">
          <a:xfrm rot="19639872">
            <a:off x="4335962" y="3197442"/>
            <a:ext cx="1751330" cy="183959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グラフィックス 2" descr="星 単色塗りつぶし">
            <a:extLst>
              <a:ext uri="{FF2B5EF4-FFF2-40B4-BE49-F238E27FC236}">
                <a16:creationId xmlns:a16="http://schemas.microsoft.com/office/drawing/2014/main" id="{5F8775D5-04B8-FD57-1D9D-798ACE9A69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732123">
            <a:off x="5525924" y="2150076"/>
            <a:ext cx="1164640" cy="1164640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90E58A6-9C16-95AD-214A-C007A00EC1D4}"/>
              </a:ext>
            </a:extLst>
          </p:cNvPr>
          <p:cNvCxnSpPr>
            <a:cxnSpLocks/>
          </p:cNvCxnSpPr>
          <p:nvPr/>
        </p:nvCxnSpPr>
        <p:spPr>
          <a:xfrm>
            <a:off x="2898275" y="1014373"/>
            <a:ext cx="260759" cy="86798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C28012F-4FE3-F8BD-45AC-89688C59508B}"/>
              </a:ext>
            </a:extLst>
          </p:cNvPr>
          <p:cNvCxnSpPr>
            <a:cxnSpLocks/>
          </p:cNvCxnSpPr>
          <p:nvPr/>
        </p:nvCxnSpPr>
        <p:spPr>
          <a:xfrm flipH="1">
            <a:off x="5100979" y="1933279"/>
            <a:ext cx="988241" cy="578346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8DE575C-FA01-B41A-4A51-BDE7E386EA32}"/>
              </a:ext>
            </a:extLst>
          </p:cNvPr>
          <p:cNvSpPr txBox="1"/>
          <p:nvPr/>
        </p:nvSpPr>
        <p:spPr>
          <a:xfrm>
            <a:off x="2898275" y="3548935"/>
            <a:ext cx="145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rPr>
              <a:t>を楽しもう</a:t>
            </a:r>
          </a:p>
        </p:txBody>
      </p:sp>
      <p:sp>
        <p:nvSpPr>
          <p:cNvPr id="52" name="テキスト ボックス 5">
            <a:extLst>
              <a:ext uri="{FF2B5EF4-FFF2-40B4-BE49-F238E27FC236}">
                <a16:creationId xmlns:a16="http://schemas.microsoft.com/office/drawing/2014/main" id="{0C76E172-05B3-A8DB-9EE0-167509937915}"/>
              </a:ext>
            </a:extLst>
          </p:cNvPr>
          <p:cNvSpPr txBox="1"/>
          <p:nvPr/>
        </p:nvSpPr>
        <p:spPr>
          <a:xfrm>
            <a:off x="1253335" y="3968252"/>
            <a:ext cx="2525108" cy="535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4000" kern="100" dirty="0">
                <a:solidFill>
                  <a:srgbClr val="FF5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5</a:t>
            </a:r>
            <a:r>
              <a:rPr lang="en-US" sz="4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/</a:t>
            </a:r>
            <a:r>
              <a:rPr lang="en-US" altLang="ja-JP" sz="4000" kern="100" dirty="0">
                <a:solidFill>
                  <a:srgbClr val="FF5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21</a:t>
            </a:r>
            <a:r>
              <a:rPr lang="ja-JP" sz="22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</a:t>
            </a:r>
            <a:r>
              <a:rPr lang="ja-JP" altLang="en-US" sz="2200" kern="100" dirty="0">
                <a:solidFill>
                  <a:srgbClr val="FF5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水</a:t>
            </a:r>
            <a:r>
              <a:rPr lang="ja-JP" sz="22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）</a:t>
            </a:r>
            <a:endParaRPr lang="ja-JP" sz="1050" kern="100" dirty="0">
              <a:solidFill>
                <a:srgbClr val="FF505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6">
            <a:extLst>
              <a:ext uri="{FF2B5EF4-FFF2-40B4-BE49-F238E27FC236}">
                <a16:creationId xmlns:a16="http://schemas.microsoft.com/office/drawing/2014/main" id="{C7FEA4E6-0A96-7252-6CA4-0D35604B2724}"/>
              </a:ext>
            </a:extLst>
          </p:cNvPr>
          <p:cNvSpPr txBox="1"/>
          <p:nvPr/>
        </p:nvSpPr>
        <p:spPr>
          <a:xfrm>
            <a:off x="1284619" y="4685621"/>
            <a:ext cx="2143760" cy="4089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sz="2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2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2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～</a:t>
            </a:r>
            <a:r>
              <a:rPr lang="en-US" sz="2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en-US" altLang="ja-JP" sz="2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sz="2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2000" kern="100" dirty="0">
                <a:solidFill>
                  <a:srgbClr val="FF5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00</a:t>
            </a:r>
            <a:endParaRPr lang="ja-JP" sz="1200" kern="100" dirty="0">
              <a:solidFill>
                <a:srgbClr val="FF505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FFAFFDA7-35FD-8666-EC18-00B2339BC783}"/>
              </a:ext>
            </a:extLst>
          </p:cNvPr>
          <p:cNvSpPr/>
          <p:nvPr/>
        </p:nvSpPr>
        <p:spPr>
          <a:xfrm>
            <a:off x="4867379" y="5297085"/>
            <a:ext cx="1799401" cy="1738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持ち物</a:t>
            </a:r>
            <a:endParaRPr lang="en-US" altLang="ja-JP" sz="1200" dirty="0"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14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ハンドタオル</a:t>
            </a:r>
            <a:endParaRPr lang="en-US" altLang="ja-JP" sz="1400" dirty="0"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14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バスタオル</a:t>
            </a:r>
            <a:endParaRPr lang="en-US" altLang="ja-JP" sz="1400" dirty="0"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14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参加費あり</a:t>
            </a:r>
            <a:endParaRPr lang="en-US" altLang="ja-JP" sz="1400" dirty="0"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8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詳細はインスタにて）</a:t>
            </a:r>
            <a:endParaRPr lang="en-US" altLang="ja-JP" sz="800" dirty="0"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6" name="雲 55">
            <a:extLst>
              <a:ext uri="{FF2B5EF4-FFF2-40B4-BE49-F238E27FC236}">
                <a16:creationId xmlns:a16="http://schemas.microsoft.com/office/drawing/2014/main" id="{313E202C-5330-0561-5137-6A5E850C425E}"/>
              </a:ext>
            </a:extLst>
          </p:cNvPr>
          <p:cNvSpPr/>
          <p:nvPr/>
        </p:nvSpPr>
        <p:spPr>
          <a:xfrm rot="1135131">
            <a:off x="3763237" y="-1453158"/>
            <a:ext cx="4389120" cy="30740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2" name="グラフィックス 2" descr="星 単色塗りつぶし">
            <a:extLst>
              <a:ext uri="{FF2B5EF4-FFF2-40B4-BE49-F238E27FC236}">
                <a16:creationId xmlns:a16="http://schemas.microsoft.com/office/drawing/2014/main" id="{67B12BC2-F949-1AF1-6F95-CA9C96084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48658">
            <a:off x="5586907" y="715789"/>
            <a:ext cx="1186879" cy="1186879"/>
          </a:xfrm>
          <a:prstGeom prst="rect">
            <a:avLst/>
          </a:prstGeom>
        </p:spPr>
      </p:pic>
      <p:pic>
        <p:nvPicPr>
          <p:cNvPr id="10" name="グラフィックス 2" descr="星 単色塗りつぶし">
            <a:extLst>
              <a:ext uri="{FF2B5EF4-FFF2-40B4-BE49-F238E27FC236}">
                <a16:creationId xmlns:a16="http://schemas.microsoft.com/office/drawing/2014/main" id="{52D8E1F4-2A5A-B4F1-817E-6CBFCB11A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747665">
            <a:off x="3792936" y="186699"/>
            <a:ext cx="914400" cy="914400"/>
          </a:xfrm>
          <a:prstGeom prst="rect">
            <a:avLst/>
          </a:prstGeom>
        </p:spPr>
      </p:pic>
      <p:sp>
        <p:nvSpPr>
          <p:cNvPr id="57" name="雲 56">
            <a:extLst>
              <a:ext uri="{FF2B5EF4-FFF2-40B4-BE49-F238E27FC236}">
                <a16:creationId xmlns:a16="http://schemas.microsoft.com/office/drawing/2014/main" id="{C9689CA6-FDF5-46CD-FCD4-E803C38C9AD4}"/>
              </a:ext>
            </a:extLst>
          </p:cNvPr>
          <p:cNvSpPr/>
          <p:nvPr/>
        </p:nvSpPr>
        <p:spPr>
          <a:xfrm rot="1135131">
            <a:off x="-811355" y="5272406"/>
            <a:ext cx="4389120" cy="30740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2ED5588-8D69-DB17-E60D-B1DA04D0BCA5}"/>
              </a:ext>
            </a:extLst>
          </p:cNvPr>
          <p:cNvSpPr/>
          <p:nvPr/>
        </p:nvSpPr>
        <p:spPr>
          <a:xfrm>
            <a:off x="138250" y="5820196"/>
            <a:ext cx="3053574" cy="11070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講師：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豊田たかみ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さん</a:t>
            </a:r>
            <a:r>
              <a:rPr lang="ja-JP" altLang="en-US" sz="14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（親子ふれあい教室　</a:t>
            </a:r>
            <a:r>
              <a:rPr lang="en-US" altLang="ja-JP" sz="1400" dirty="0" err="1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coconico</a:t>
            </a:r>
            <a:r>
              <a:rPr lang="ja-JP" altLang="en-US" sz="1400" dirty="0">
                <a:solidFill>
                  <a:schemeClr val="bg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  <a:endParaRPr lang="ja-JP" altLang="en-US" sz="2000" dirty="0">
              <a:solidFill>
                <a:schemeClr val="bg2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8" name="インク 57">
                <a:extLst>
                  <a:ext uri="{FF2B5EF4-FFF2-40B4-BE49-F238E27FC236}">
                    <a16:creationId xmlns:a16="http://schemas.microsoft.com/office/drawing/2014/main" id="{E21076BF-261E-7A4C-AD1B-0ADEB132F9C5}"/>
                  </a:ext>
                </a:extLst>
              </p14:cNvPr>
              <p14:cNvContentPartPr/>
              <p14:nvPr/>
            </p14:nvContentPartPr>
            <p14:xfrm>
              <a:off x="2594380" y="2460140"/>
              <a:ext cx="150480" cy="140400"/>
            </p14:xfrm>
          </p:contentPart>
        </mc:Choice>
        <mc:Fallback xmlns="">
          <p:pic>
            <p:nvPicPr>
              <p:cNvPr id="58" name="インク 57">
                <a:extLst>
                  <a:ext uri="{FF2B5EF4-FFF2-40B4-BE49-F238E27FC236}">
                    <a16:creationId xmlns:a16="http://schemas.microsoft.com/office/drawing/2014/main" id="{E21076BF-261E-7A4C-AD1B-0ADEB132F9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76740" y="2442140"/>
                <a:ext cx="1861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インク 58">
                <a:extLst>
                  <a:ext uri="{FF2B5EF4-FFF2-40B4-BE49-F238E27FC236}">
                    <a16:creationId xmlns:a16="http://schemas.microsoft.com/office/drawing/2014/main" id="{2D0B8FDE-2A42-F117-2463-CBC3C2237047}"/>
                  </a:ext>
                </a:extLst>
              </p14:cNvPr>
              <p14:cNvContentPartPr/>
              <p14:nvPr/>
            </p14:nvContentPartPr>
            <p14:xfrm>
              <a:off x="2749540" y="2466740"/>
              <a:ext cx="212400" cy="184680"/>
            </p14:xfrm>
          </p:contentPart>
        </mc:Choice>
        <mc:Fallback xmlns="">
          <p:pic>
            <p:nvPicPr>
              <p:cNvPr id="59" name="インク 58">
                <a:extLst>
                  <a:ext uri="{FF2B5EF4-FFF2-40B4-BE49-F238E27FC236}">
                    <a16:creationId xmlns:a16="http://schemas.microsoft.com/office/drawing/2014/main" id="{2D0B8FDE-2A42-F117-2463-CBC3C223704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31900" y="2448740"/>
                <a:ext cx="2480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" name="インク 60">
                <a:extLst>
                  <a:ext uri="{FF2B5EF4-FFF2-40B4-BE49-F238E27FC236}">
                    <a16:creationId xmlns:a16="http://schemas.microsoft.com/office/drawing/2014/main" id="{55638540-F11D-9F8B-FD72-356D8F48D7FF}"/>
                  </a:ext>
                </a:extLst>
              </p14:cNvPr>
              <p14:cNvContentPartPr/>
              <p14:nvPr/>
            </p14:nvContentPartPr>
            <p14:xfrm>
              <a:off x="3530580" y="2540680"/>
              <a:ext cx="340560" cy="360"/>
            </p14:xfrm>
          </p:contentPart>
        </mc:Choice>
        <mc:Fallback xmlns="">
          <p:pic>
            <p:nvPicPr>
              <p:cNvPr id="61" name="インク 60">
                <a:extLst>
                  <a:ext uri="{FF2B5EF4-FFF2-40B4-BE49-F238E27FC236}">
                    <a16:creationId xmlns:a16="http://schemas.microsoft.com/office/drawing/2014/main" id="{55638540-F11D-9F8B-FD72-356D8F48D7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12580" y="2523040"/>
                <a:ext cx="376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インク 61">
                <a:extLst>
                  <a:ext uri="{FF2B5EF4-FFF2-40B4-BE49-F238E27FC236}">
                    <a16:creationId xmlns:a16="http://schemas.microsoft.com/office/drawing/2014/main" id="{071DCF1B-5205-C5BE-EBC0-5E7141300780}"/>
                  </a:ext>
                </a:extLst>
              </p14:cNvPr>
              <p14:cNvContentPartPr/>
              <p14:nvPr/>
            </p14:nvContentPartPr>
            <p14:xfrm>
              <a:off x="3124500" y="2364640"/>
              <a:ext cx="360" cy="340560"/>
            </p14:xfrm>
          </p:contentPart>
        </mc:Choice>
        <mc:Fallback xmlns="">
          <p:pic>
            <p:nvPicPr>
              <p:cNvPr id="62" name="インク 61">
                <a:extLst>
                  <a:ext uri="{FF2B5EF4-FFF2-40B4-BE49-F238E27FC236}">
                    <a16:creationId xmlns:a16="http://schemas.microsoft.com/office/drawing/2014/main" id="{071DCF1B-5205-C5BE-EBC0-5E71413007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06860" y="2346640"/>
                <a:ext cx="360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" name="インク 62">
                <a:extLst>
                  <a:ext uri="{FF2B5EF4-FFF2-40B4-BE49-F238E27FC236}">
                    <a16:creationId xmlns:a16="http://schemas.microsoft.com/office/drawing/2014/main" id="{725980E2-BD1A-0F7A-484A-625AC67686DB}"/>
                  </a:ext>
                </a:extLst>
              </p14:cNvPr>
              <p14:cNvContentPartPr/>
              <p14:nvPr/>
            </p14:nvContentPartPr>
            <p14:xfrm>
              <a:off x="3134220" y="2685040"/>
              <a:ext cx="262440" cy="360"/>
            </p14:xfrm>
          </p:contentPart>
        </mc:Choice>
        <mc:Fallback xmlns="">
          <p:pic>
            <p:nvPicPr>
              <p:cNvPr id="63" name="インク 62">
                <a:extLst>
                  <a:ext uri="{FF2B5EF4-FFF2-40B4-BE49-F238E27FC236}">
                    <a16:creationId xmlns:a16="http://schemas.microsoft.com/office/drawing/2014/main" id="{725980E2-BD1A-0F7A-484A-625AC67686D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16220" y="2667400"/>
                <a:ext cx="29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4" name="インク 1023">
                <a:extLst>
                  <a:ext uri="{FF2B5EF4-FFF2-40B4-BE49-F238E27FC236}">
                    <a16:creationId xmlns:a16="http://schemas.microsoft.com/office/drawing/2014/main" id="{DE190E36-164E-6D80-9D56-145C749224F1}"/>
                  </a:ext>
                </a:extLst>
              </p14:cNvPr>
              <p14:cNvContentPartPr/>
              <p14:nvPr/>
            </p14:nvContentPartPr>
            <p14:xfrm>
              <a:off x="3139620" y="2474440"/>
              <a:ext cx="214920" cy="50040"/>
            </p14:xfrm>
          </p:contentPart>
        </mc:Choice>
        <mc:Fallback xmlns="">
          <p:pic>
            <p:nvPicPr>
              <p:cNvPr id="1024" name="インク 1023">
                <a:extLst>
                  <a:ext uri="{FF2B5EF4-FFF2-40B4-BE49-F238E27FC236}">
                    <a16:creationId xmlns:a16="http://schemas.microsoft.com/office/drawing/2014/main" id="{DE190E36-164E-6D80-9D56-145C749224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21980" y="2456440"/>
                <a:ext cx="2505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5" name="インク 1024">
                <a:extLst>
                  <a:ext uri="{FF2B5EF4-FFF2-40B4-BE49-F238E27FC236}">
                    <a16:creationId xmlns:a16="http://schemas.microsoft.com/office/drawing/2014/main" id="{D4C824B5-C94C-F935-03FA-D230505D99FF}"/>
                  </a:ext>
                </a:extLst>
              </p14:cNvPr>
              <p14:cNvContentPartPr/>
              <p14:nvPr/>
            </p14:nvContentPartPr>
            <p14:xfrm>
              <a:off x="3371820" y="2338360"/>
              <a:ext cx="48600" cy="57960"/>
            </p14:xfrm>
          </p:contentPart>
        </mc:Choice>
        <mc:Fallback xmlns="">
          <p:pic>
            <p:nvPicPr>
              <p:cNvPr id="1025" name="インク 1024">
                <a:extLst>
                  <a:ext uri="{FF2B5EF4-FFF2-40B4-BE49-F238E27FC236}">
                    <a16:creationId xmlns:a16="http://schemas.microsoft.com/office/drawing/2014/main" id="{D4C824B5-C94C-F935-03FA-D230505D99F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53820" y="2320720"/>
                <a:ext cx="84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7" name="インク 1026">
                <a:extLst>
                  <a:ext uri="{FF2B5EF4-FFF2-40B4-BE49-F238E27FC236}">
                    <a16:creationId xmlns:a16="http://schemas.microsoft.com/office/drawing/2014/main" id="{8EE91865-6BE3-A233-8219-3C23BE6F2941}"/>
                  </a:ext>
                </a:extLst>
              </p14:cNvPr>
              <p14:cNvContentPartPr/>
              <p14:nvPr/>
            </p14:nvContentPartPr>
            <p14:xfrm>
              <a:off x="3328260" y="2364280"/>
              <a:ext cx="48240" cy="57600"/>
            </p14:xfrm>
          </p:contentPart>
        </mc:Choice>
        <mc:Fallback xmlns="">
          <p:pic>
            <p:nvPicPr>
              <p:cNvPr id="1027" name="インク 1026">
                <a:extLst>
                  <a:ext uri="{FF2B5EF4-FFF2-40B4-BE49-F238E27FC236}">
                    <a16:creationId xmlns:a16="http://schemas.microsoft.com/office/drawing/2014/main" id="{8EE91865-6BE3-A233-8219-3C23BE6F294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10620" y="2346280"/>
                <a:ext cx="838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8" name="インク 1027">
                <a:extLst>
                  <a:ext uri="{FF2B5EF4-FFF2-40B4-BE49-F238E27FC236}">
                    <a16:creationId xmlns:a16="http://schemas.microsoft.com/office/drawing/2014/main" id="{C4251B25-8445-DAB1-3C17-E635335631AE}"/>
                  </a:ext>
                </a:extLst>
              </p14:cNvPr>
              <p14:cNvContentPartPr/>
              <p14:nvPr/>
            </p14:nvContentPartPr>
            <p14:xfrm>
              <a:off x="2846580" y="2405680"/>
              <a:ext cx="61560" cy="63720"/>
            </p14:xfrm>
          </p:contentPart>
        </mc:Choice>
        <mc:Fallback xmlns="">
          <p:pic>
            <p:nvPicPr>
              <p:cNvPr id="1028" name="インク 1027">
                <a:extLst>
                  <a:ext uri="{FF2B5EF4-FFF2-40B4-BE49-F238E27FC236}">
                    <a16:creationId xmlns:a16="http://schemas.microsoft.com/office/drawing/2014/main" id="{C4251B25-8445-DAB1-3C17-E635335631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28580" y="2388040"/>
                <a:ext cx="97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9" name="インク 1028">
                <a:extLst>
                  <a:ext uri="{FF2B5EF4-FFF2-40B4-BE49-F238E27FC236}">
                    <a16:creationId xmlns:a16="http://schemas.microsoft.com/office/drawing/2014/main" id="{147FD911-211D-D47A-B34C-31754CE6B218}"/>
                  </a:ext>
                </a:extLst>
              </p14:cNvPr>
              <p14:cNvContentPartPr/>
              <p14:nvPr/>
            </p14:nvContentPartPr>
            <p14:xfrm>
              <a:off x="2894460" y="2378320"/>
              <a:ext cx="51480" cy="53280"/>
            </p14:xfrm>
          </p:contentPart>
        </mc:Choice>
        <mc:Fallback xmlns="">
          <p:pic>
            <p:nvPicPr>
              <p:cNvPr id="1029" name="インク 1028">
                <a:extLst>
                  <a:ext uri="{FF2B5EF4-FFF2-40B4-BE49-F238E27FC236}">
                    <a16:creationId xmlns:a16="http://schemas.microsoft.com/office/drawing/2014/main" id="{147FD911-211D-D47A-B34C-31754CE6B21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76820" y="2360320"/>
                <a:ext cx="87120" cy="889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 Box 10">
            <a:extLst>
              <a:ext uri="{FF2B5EF4-FFF2-40B4-BE49-F238E27FC236}">
                <a16:creationId xmlns:a16="http://schemas.microsoft.com/office/drawing/2014/main" id="{291C10B3-6261-1E3E-4D82-46E6E35C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772" y="2213152"/>
            <a:ext cx="16049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600" b="1" i="0" u="none" strike="noStrike" cap="none" normalizeH="0" baseline="0" dirty="0">
                <a:ln>
                  <a:solidFill>
                    <a:schemeClr val="bg1">
                      <a:lumMod val="50000"/>
                    </a:schemeClr>
                  </a:solidFill>
                </a:ln>
                <a:noFill/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ベビー</a:t>
            </a:r>
            <a:endParaRPr kumimoji="0" lang="ja-JP" altLang="ja-JP" sz="1800" b="0" i="0" u="none" strike="noStrike" cap="none" normalizeH="0" baseline="0" dirty="0">
              <a:ln>
                <a:solidFill>
                  <a:schemeClr val="bg1">
                    <a:lumMod val="50000"/>
                  </a:schemeClr>
                </a:solidFill>
              </a:ln>
              <a:noFill/>
              <a:effectLst/>
              <a:latin typeface="Arial" panose="020B0604020202020204" pitchFamily="34" charset="0"/>
            </a:endParaRPr>
          </a:p>
        </p:txBody>
      </p:sp>
      <p:sp>
        <p:nvSpPr>
          <p:cNvPr id="54" name="テキスト ボックス 9">
            <a:extLst>
              <a:ext uri="{FF2B5EF4-FFF2-40B4-BE49-F238E27FC236}">
                <a16:creationId xmlns:a16="http://schemas.microsoft.com/office/drawing/2014/main" id="{7AACB176-E407-93E1-66F7-06BF6F30574A}"/>
              </a:ext>
            </a:extLst>
          </p:cNvPr>
          <p:cNvSpPr txBox="1"/>
          <p:nvPr/>
        </p:nvSpPr>
        <p:spPr>
          <a:xfrm>
            <a:off x="1282050" y="5191695"/>
            <a:ext cx="3485272" cy="504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2200" b="1" kern="100" dirty="0">
                <a:solidFill>
                  <a:srgbClr val="FF5050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みんなの広場</a:t>
            </a:r>
            <a:r>
              <a:rPr lang="en-US" altLang="ja-JP" sz="2200" b="1" kern="100" dirty="0">
                <a:solidFill>
                  <a:srgbClr val="FF5050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 </a:t>
            </a:r>
            <a:r>
              <a:rPr lang="ja-JP" sz="2200" b="1" kern="100" dirty="0">
                <a:solidFill>
                  <a:srgbClr val="FF5050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ぽっかぽか</a:t>
            </a:r>
            <a:endParaRPr lang="ja-JP" sz="2200" kern="100" dirty="0">
              <a:solidFill>
                <a:srgbClr val="FF5050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B09AF111-9B81-B6A7-C11F-6882842E1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304" y="2784514"/>
            <a:ext cx="356711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4000" b="1" i="0" u="none" strike="noStrike" cap="none" normalizeH="0" baseline="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マッサージ</a:t>
            </a:r>
            <a:endParaRPr kumimoji="0" lang="ja-JP" altLang="ja-JP" sz="4000" b="0" i="0" u="none" strike="noStrike" cap="none" normalizeH="0" baseline="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5" name="グラフィックス 2" descr="星 単色塗りつぶし">
            <a:extLst>
              <a:ext uri="{FF2B5EF4-FFF2-40B4-BE49-F238E27FC236}">
                <a16:creationId xmlns:a16="http://schemas.microsoft.com/office/drawing/2014/main" id="{89662861-7538-88D6-C544-7E077F0E7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848100">
            <a:off x="4084646" y="5366369"/>
            <a:ext cx="1186879" cy="1186879"/>
          </a:xfrm>
          <a:prstGeom prst="rect">
            <a:avLst/>
          </a:prstGeom>
        </p:spPr>
      </p:pic>
      <p:pic>
        <p:nvPicPr>
          <p:cNvPr id="1066" name="グラフィックス 2" descr="星 単色塗りつぶし">
            <a:extLst>
              <a:ext uri="{FF2B5EF4-FFF2-40B4-BE49-F238E27FC236}">
                <a16:creationId xmlns:a16="http://schemas.microsoft.com/office/drawing/2014/main" id="{F2F76A17-DE9A-F1F4-F8F1-B2897421AD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105586">
            <a:off x="3218347" y="6334062"/>
            <a:ext cx="914400" cy="9144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CE13524-095C-F356-FC3D-9A23398C0721}"/>
              </a:ext>
            </a:extLst>
          </p:cNvPr>
          <p:cNvSpPr/>
          <p:nvPr/>
        </p:nvSpPr>
        <p:spPr>
          <a:xfrm>
            <a:off x="-615537" y="7307874"/>
            <a:ext cx="7615170" cy="1886673"/>
          </a:xfrm>
          <a:prstGeom prst="rect">
            <a:avLst/>
          </a:prstGeom>
          <a:solidFill>
            <a:schemeClr val="bg1"/>
          </a:solidFill>
          <a:ln>
            <a:solidFill>
              <a:srgbClr val="FFCCCC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64CF69-7B56-32CF-CF13-1E02C3567AE1}"/>
              </a:ext>
            </a:extLst>
          </p:cNvPr>
          <p:cNvSpPr txBox="1"/>
          <p:nvPr/>
        </p:nvSpPr>
        <p:spPr>
          <a:xfrm>
            <a:off x="-23657" y="7854781"/>
            <a:ext cx="2962029" cy="466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4234"/>
            <a:r>
              <a:rPr kumimoji="1" lang="en-US" altLang="ja-JP" sz="2431" spc="168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Please be Quiet</a:t>
            </a:r>
            <a:endParaRPr kumimoji="1" lang="ja-JP" altLang="en-US" sz="2431" spc="168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43B46B-B96C-0840-C74E-75B45CF526B9}"/>
              </a:ext>
            </a:extLst>
          </p:cNvPr>
          <p:cNvSpPr/>
          <p:nvPr/>
        </p:nvSpPr>
        <p:spPr>
          <a:xfrm>
            <a:off x="-615537" y="7307874"/>
            <a:ext cx="7615170" cy="1886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02F226B-1144-8F6B-0D39-61991657AE3E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35945" b="78352" l="13844" r="38655">
                        <a14:foregroundMark x1="19176" y1="77868" x2="19176" y2="77868"/>
                        <a14:foregroundMark x1="15450" y1="60784" x2="15450" y2="60784"/>
                        <a14:foregroundMark x1="13844" y1="60097" x2="13844" y2="60097"/>
                        <a14:foregroundMark x1="22054" y1="56099" x2="22054" y2="56099"/>
                        <a14:foregroundMark x1="21054" y1="47132" x2="21054" y2="47132"/>
                        <a14:foregroundMark x1="20570" y1="36995" x2="20570" y2="36995"/>
                        <a14:foregroundMark x1="32233" y1="70396" x2="32233" y2="70396"/>
                        <a14:foregroundMark x1="30445" y1="62763" x2="30445" y2="62763"/>
                        <a14:foregroundMark x1="29961" y1="58199" x2="29961" y2="58199"/>
                        <a14:foregroundMark x1="33111" y1="50202" x2="33111" y2="50202"/>
                        <a14:foregroundMark x1="32839" y1="44023" x2="32839" y2="44023"/>
                        <a14:backgroundMark x1="36958" y1="63368" x2="36958" y2="63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30652" r="58246" b="16325"/>
          <a:stretch/>
        </p:blipFill>
        <p:spPr>
          <a:xfrm rot="5400000">
            <a:off x="377956" y="7525735"/>
            <a:ext cx="1226515" cy="1584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218D82-05AD-9B3A-4332-CD9FA5ACB07B}"/>
              </a:ext>
            </a:extLst>
          </p:cNvPr>
          <p:cNvSpPr txBox="1"/>
          <p:nvPr/>
        </p:nvSpPr>
        <p:spPr>
          <a:xfrm>
            <a:off x="1771747" y="7458829"/>
            <a:ext cx="4400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TEL:086-427-5550</a:t>
            </a: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開所時間：月～木・土曜日 </a:t>
            </a:r>
            <a:r>
              <a:rPr kumimoji="1" lang="en-US" altLang="ja-JP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9:00</a:t>
            </a:r>
            <a:r>
              <a:rPr kumimoji="1" lang="ja-JP" altLang="en-US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kumimoji="1" lang="en-US" altLang="ja-JP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14:00</a:t>
            </a: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住　　所：倉敷市美和</a:t>
            </a:r>
            <a:r>
              <a:rPr kumimoji="1" lang="en-US" altLang="ja-JP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kumimoji="1" lang="ja-JP" altLang="en-US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丁目</a:t>
            </a:r>
            <a:r>
              <a:rPr kumimoji="1" lang="en-US" altLang="ja-JP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8-5 </a:t>
            </a:r>
            <a:r>
              <a:rPr kumimoji="1" lang="ja-JP" altLang="en-US" sz="8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山内服装専門学校</a:t>
            </a:r>
            <a:r>
              <a:rPr kumimoji="1" lang="en-US" altLang="ja-JP" sz="8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</a:t>
            </a:r>
            <a:r>
              <a:rPr kumimoji="1" lang="ja-JP" altLang="en-US" sz="8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階</a:t>
            </a:r>
            <a:endParaRPr kumimoji="1" lang="en-US" altLang="ja-JP" sz="800" dirty="0">
              <a:solidFill>
                <a:srgbClr val="FF505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Ｈ　　Ｐ：</a:t>
            </a:r>
            <a:r>
              <a:rPr kumimoji="1" lang="en-US" altLang="ja-JP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https://www.pokkapon.com</a:t>
            </a: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インスタ：</a:t>
            </a:r>
            <a:r>
              <a:rPr kumimoji="1" lang="en-US" altLang="ja-JP" sz="12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@pokkapoka_krsk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C338272-045C-83AF-7A51-592BA6492ADC}"/>
              </a:ext>
            </a:extLst>
          </p:cNvPr>
          <p:cNvGrpSpPr>
            <a:grpSpLocks noChangeAspect="1"/>
          </p:cNvGrpSpPr>
          <p:nvPr/>
        </p:nvGrpSpPr>
        <p:grpSpPr>
          <a:xfrm>
            <a:off x="4775305" y="7423513"/>
            <a:ext cx="1867810" cy="1008000"/>
            <a:chOff x="-3594616" y="7234609"/>
            <a:chExt cx="2232000" cy="1204542"/>
          </a:xfrm>
        </p:grpSpPr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EE398BD6-87B6-3C5E-8B77-AC2D8B37391B}"/>
                </a:ext>
              </a:extLst>
            </p:cNvPr>
            <p:cNvSpPr/>
            <p:nvPr/>
          </p:nvSpPr>
          <p:spPr>
            <a:xfrm>
              <a:off x="-3594616" y="7529198"/>
              <a:ext cx="2232000" cy="1080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A9218C23-3EEB-CF8D-4E19-D870DF2EC00F}"/>
                </a:ext>
              </a:extLst>
            </p:cNvPr>
            <p:cNvSpPr/>
            <p:nvPr/>
          </p:nvSpPr>
          <p:spPr>
            <a:xfrm>
              <a:off x="-1671319" y="7234609"/>
              <a:ext cx="108000" cy="1204542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3BFABE4D-9555-5E84-3042-B4AE20A3337E}"/>
                </a:ext>
              </a:extLst>
            </p:cNvPr>
            <p:cNvSpPr/>
            <p:nvPr/>
          </p:nvSpPr>
          <p:spPr>
            <a:xfrm>
              <a:off x="-3453644" y="7948536"/>
              <a:ext cx="1890325" cy="8427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: 代替処理 25">
              <a:extLst>
                <a:ext uri="{FF2B5EF4-FFF2-40B4-BE49-F238E27FC236}">
                  <a16:creationId xmlns:a16="http://schemas.microsoft.com/office/drawing/2014/main" id="{ABBC1451-C2E3-7360-828A-DDE062C97DFC}"/>
                </a:ext>
              </a:extLst>
            </p:cNvPr>
            <p:cNvSpPr/>
            <p:nvPr/>
          </p:nvSpPr>
          <p:spPr>
            <a:xfrm>
              <a:off x="-2962660" y="7561527"/>
              <a:ext cx="72000" cy="658760"/>
            </a:xfrm>
            <a:prstGeom prst="flowChartAlternateProcess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: 代替処理 26">
              <a:extLst>
                <a:ext uri="{FF2B5EF4-FFF2-40B4-BE49-F238E27FC236}">
                  <a16:creationId xmlns:a16="http://schemas.microsoft.com/office/drawing/2014/main" id="{8F9C8E2F-7F8E-E904-5E8F-F8FB803831C9}"/>
                </a:ext>
              </a:extLst>
            </p:cNvPr>
            <p:cNvSpPr/>
            <p:nvPr/>
          </p:nvSpPr>
          <p:spPr>
            <a:xfrm>
              <a:off x="-2497964" y="7559919"/>
              <a:ext cx="72000" cy="658760"/>
            </a:xfrm>
            <a:prstGeom prst="flowChartAlternateProcess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: 結合子 28">
              <a:extLst>
                <a:ext uri="{FF2B5EF4-FFF2-40B4-BE49-F238E27FC236}">
                  <a16:creationId xmlns:a16="http://schemas.microsoft.com/office/drawing/2014/main" id="{E49FC1EA-FFE1-C21D-BF14-46690E8DEC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639258" y="7428966"/>
              <a:ext cx="72000" cy="72000"/>
            </a:xfrm>
            <a:prstGeom prst="flowChartConnector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1DB2C1B-B3EB-D953-C31A-2176CF438BD5}"/>
                </a:ext>
              </a:extLst>
            </p:cNvPr>
            <p:cNvSpPr txBox="1"/>
            <p:nvPr/>
          </p:nvSpPr>
          <p:spPr>
            <a:xfrm>
              <a:off x="-3010928" y="7279861"/>
              <a:ext cx="815340" cy="20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500" dirty="0">
                  <a:solidFill>
                    <a:srgbClr val="FF505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倉敷中央病院</a:t>
              </a:r>
            </a:p>
          </p:txBody>
        </p:sp>
        <p:sp>
          <p:nvSpPr>
            <p:cNvPr id="34" name="フローチャート: 結合子 33">
              <a:extLst>
                <a:ext uri="{FF2B5EF4-FFF2-40B4-BE49-F238E27FC236}">
                  <a16:creationId xmlns:a16="http://schemas.microsoft.com/office/drawing/2014/main" id="{792D3C2B-554A-29C5-D3BD-077932650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73009" y="7665430"/>
              <a:ext cx="72000" cy="72000"/>
            </a:xfrm>
            <a:prstGeom prst="flowChartConnector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E4B4EB3-6D57-785B-1111-4230618C495E}"/>
                </a:ext>
              </a:extLst>
            </p:cNvPr>
            <p:cNvSpPr txBox="1"/>
            <p:nvPr/>
          </p:nvSpPr>
          <p:spPr>
            <a:xfrm>
              <a:off x="-2497964" y="7621955"/>
              <a:ext cx="815340" cy="20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500" dirty="0">
                  <a:solidFill>
                    <a:srgbClr val="FF505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セブンイレブン</a:t>
              </a:r>
            </a:p>
          </p:txBody>
        </p:sp>
        <p:sp>
          <p:nvSpPr>
            <p:cNvPr id="36" name="フローチャート: 結合子 35">
              <a:extLst>
                <a:ext uri="{FF2B5EF4-FFF2-40B4-BE49-F238E27FC236}">
                  <a16:creationId xmlns:a16="http://schemas.microsoft.com/office/drawing/2014/main" id="{42D49CB2-31C3-5334-F7F1-49F86446E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867274" y="7665430"/>
              <a:ext cx="72000" cy="72000"/>
            </a:xfrm>
            <a:prstGeom prst="flowChartConnector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E4676E1-60D7-EA10-47E2-B7BE363B1789}"/>
                </a:ext>
              </a:extLst>
            </p:cNvPr>
            <p:cNvSpPr txBox="1"/>
            <p:nvPr/>
          </p:nvSpPr>
          <p:spPr>
            <a:xfrm>
              <a:off x="-2946014" y="7699942"/>
              <a:ext cx="815340" cy="29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>
                  <a:solidFill>
                    <a:srgbClr val="FF505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ピーター</a:t>
              </a:r>
              <a:endParaRPr kumimoji="1" lang="en-US" altLang="ja-JP" sz="5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r>
                <a:rPr kumimoji="1" lang="ja-JP" altLang="en-US" sz="500" dirty="0">
                  <a:solidFill>
                    <a:srgbClr val="FF505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パン</a:t>
              </a:r>
              <a:endParaRPr kumimoji="1" lang="en-US" altLang="ja-JP" sz="5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8" name="星: 5 pt 37">
              <a:extLst>
                <a:ext uri="{FF2B5EF4-FFF2-40B4-BE49-F238E27FC236}">
                  <a16:creationId xmlns:a16="http://schemas.microsoft.com/office/drawing/2014/main" id="{758D5A4C-E63C-D846-BBFE-F8A2EA832A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136655" y="7789205"/>
              <a:ext cx="139791" cy="144000"/>
            </a:xfrm>
            <a:prstGeom prst="star5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ローチャート: 代替処理 38">
              <a:extLst>
                <a:ext uri="{FF2B5EF4-FFF2-40B4-BE49-F238E27FC236}">
                  <a16:creationId xmlns:a16="http://schemas.microsoft.com/office/drawing/2014/main" id="{6736D5FE-3129-09E7-2DF5-7742AC80EF5F}"/>
                </a:ext>
              </a:extLst>
            </p:cNvPr>
            <p:cNvSpPr/>
            <p:nvPr/>
          </p:nvSpPr>
          <p:spPr>
            <a:xfrm>
              <a:off x="-3453644" y="7564572"/>
              <a:ext cx="108000" cy="468235"/>
            </a:xfrm>
            <a:prstGeom prst="flowChartAlternateProcess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785B4DF-ECC8-23CA-3591-97F7828614C5}"/>
              </a:ext>
            </a:extLst>
          </p:cNvPr>
          <p:cNvGrpSpPr/>
          <p:nvPr/>
        </p:nvGrpSpPr>
        <p:grpSpPr>
          <a:xfrm>
            <a:off x="5655462" y="8034374"/>
            <a:ext cx="802622" cy="608427"/>
            <a:chOff x="-2453151" y="7941648"/>
            <a:chExt cx="802622" cy="608427"/>
          </a:xfrm>
        </p:grpSpPr>
        <p:sp>
          <p:nvSpPr>
            <p:cNvPr id="42" name="フローチャート: 結合子 41">
              <a:extLst>
                <a:ext uri="{FF2B5EF4-FFF2-40B4-BE49-F238E27FC236}">
                  <a16:creationId xmlns:a16="http://schemas.microsoft.com/office/drawing/2014/main" id="{F79BEF29-BA4F-38BA-2155-575D051F5CAD}"/>
                </a:ext>
              </a:extLst>
            </p:cNvPr>
            <p:cNvSpPr/>
            <p:nvPr/>
          </p:nvSpPr>
          <p:spPr>
            <a:xfrm>
              <a:off x="-2280440" y="8092875"/>
              <a:ext cx="457200" cy="457200"/>
            </a:xfrm>
            <a:prstGeom prst="flowChartConnector">
              <a:avLst/>
            </a:prstGeom>
            <a:noFill/>
            <a:ln>
              <a:solidFill>
                <a:srgbClr val="FF5050"/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84167F8-A883-9144-2180-2B0D5AC80116}"/>
                </a:ext>
              </a:extLst>
            </p:cNvPr>
            <p:cNvSpPr txBox="1"/>
            <p:nvPr/>
          </p:nvSpPr>
          <p:spPr>
            <a:xfrm>
              <a:off x="-2453151" y="8159994"/>
              <a:ext cx="802622" cy="374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kumimoji="1" lang="ja-JP" altLang="en-US" sz="500" dirty="0">
                  <a:solidFill>
                    <a:srgbClr val="FF505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山内服装</a:t>
              </a:r>
              <a:endParaRPr kumimoji="1" lang="en-US" altLang="ja-JP" sz="5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spcBef>
                  <a:spcPts val="200"/>
                </a:spcBef>
              </a:pPr>
              <a:r>
                <a:rPr kumimoji="1" lang="ja-JP" altLang="en-US" sz="500" dirty="0">
                  <a:solidFill>
                    <a:srgbClr val="FF505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専門学校</a:t>
              </a:r>
              <a:endParaRPr kumimoji="1" lang="en-US" altLang="ja-JP" sz="500" dirty="0">
                <a:solidFill>
                  <a:srgbClr val="FF505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  <a:p>
              <a:pPr algn="ctr">
                <a:spcBef>
                  <a:spcPts val="200"/>
                </a:spcBef>
              </a:pPr>
              <a:r>
                <a:rPr kumimoji="1" lang="en-US" altLang="ja-JP" sz="500" dirty="0">
                  <a:solidFill>
                    <a:srgbClr val="FF505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</a:t>
              </a:r>
              <a:r>
                <a:rPr kumimoji="1" lang="ja-JP" altLang="en-US" sz="500" dirty="0">
                  <a:solidFill>
                    <a:srgbClr val="FF5050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階</a:t>
              </a: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F1E247E2-504E-E715-0091-011EC6D4BF84}"/>
                </a:ext>
              </a:extLst>
            </p:cNvPr>
            <p:cNvCxnSpPr>
              <a:cxnSpLocks/>
            </p:cNvCxnSpPr>
            <p:nvPr/>
          </p:nvCxnSpPr>
          <p:spPr>
            <a:xfrm>
              <a:off x="-2033240" y="7941648"/>
              <a:ext cx="71895" cy="151227"/>
            </a:xfrm>
            <a:prstGeom prst="line">
              <a:avLst/>
            </a:prstGeom>
            <a:ln w="12700">
              <a:solidFill>
                <a:srgbClr val="FF5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図 46">
            <a:extLst>
              <a:ext uri="{FF2B5EF4-FFF2-40B4-BE49-F238E27FC236}">
                <a16:creationId xmlns:a16="http://schemas.microsoft.com/office/drawing/2014/main" id="{FA7F14F3-A204-E7DA-F039-5C12C7128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4970" r="5168" b="9537"/>
          <a:stretch/>
        </p:blipFill>
        <p:spPr bwMode="auto">
          <a:xfrm>
            <a:off x="5314506" y="8374911"/>
            <a:ext cx="43185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B65ABDF-7A17-9EC1-CB77-B7BB29A129B8}"/>
              </a:ext>
            </a:extLst>
          </p:cNvPr>
          <p:cNvSpPr txBox="1"/>
          <p:nvPr/>
        </p:nvSpPr>
        <p:spPr>
          <a:xfrm>
            <a:off x="5198168" y="8862859"/>
            <a:ext cx="660777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92" dirty="0">
                <a:solidFill>
                  <a:srgbClr val="FF5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インスタ</a:t>
            </a:r>
            <a:endParaRPr kumimoji="1" lang="en-US" altLang="ja-JP" sz="992" dirty="0">
              <a:solidFill>
                <a:srgbClr val="FF505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688CD5A6-9EAE-97B3-3041-6228B4FE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13" y="8374910"/>
            <a:ext cx="429784" cy="4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669C10E-8633-954B-F493-7747E01CA14A}"/>
              </a:ext>
            </a:extLst>
          </p:cNvPr>
          <p:cNvSpPr txBox="1"/>
          <p:nvPr/>
        </p:nvSpPr>
        <p:spPr>
          <a:xfrm>
            <a:off x="4666658" y="8862858"/>
            <a:ext cx="660777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92" dirty="0">
                <a:solidFill>
                  <a:srgbClr val="FF5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HP</a:t>
            </a:r>
          </a:p>
        </p:txBody>
      </p:sp>
      <p:pic>
        <p:nvPicPr>
          <p:cNvPr id="1026" name="図 1025">
            <a:extLst>
              <a:ext uri="{FF2B5EF4-FFF2-40B4-BE49-F238E27FC236}">
                <a16:creationId xmlns:a16="http://schemas.microsoft.com/office/drawing/2014/main" id="{0AFDCD7D-4ADE-127F-B0C8-6732036B5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34826" b="49550" l="29302" r="59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29" t="32986" r="36741" b="48610"/>
          <a:stretch/>
        </p:blipFill>
        <p:spPr bwMode="auto">
          <a:xfrm rot="21403803">
            <a:off x="17965" y="7363373"/>
            <a:ext cx="157451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2827</TotalTime>
  <Words>106</Words>
  <Application>Microsoft Office PowerPoint</Application>
  <PresentationFormat>画面に合わせる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HG丸ｺﾞｼｯｸM-PRO</vt:lpstr>
      <vt:lpstr>ＫＦひま字</vt:lpstr>
      <vt:lpstr>Microsoft YaHei</vt:lpstr>
      <vt:lpstr>UD デジタル 教科書体 N-B</vt:lpstr>
      <vt:lpstr>UD デジタル 教科書体 NK-B</vt:lpstr>
      <vt:lpstr>UD デジタル 教科書体 NP-R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特定非営利活動法人 子育て応援ナビぽっかぽか</dc:creator>
  <cp:lastModifiedBy>子育て応援ナビぽっかぽか 特定非営利活動法人</cp:lastModifiedBy>
  <cp:revision>50</cp:revision>
  <cp:lastPrinted>2025-04-08T06:02:39Z</cp:lastPrinted>
  <dcterms:created xsi:type="dcterms:W3CDTF">2021-07-30T03:59:05Z</dcterms:created>
  <dcterms:modified xsi:type="dcterms:W3CDTF">2025-04-08T06:02:44Z</dcterms:modified>
</cp:coreProperties>
</file>