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特定非営利活動法人 子育て応援ナビぽっかぽか" initials="特定非営利活動法人" lastIdx="3" clrIdx="0">
    <p:extLst>
      <p:ext uri="{19B8F6BF-5375-455C-9EA6-DF929625EA0E}">
        <p15:presenceInfo xmlns:p15="http://schemas.microsoft.com/office/powerpoint/2012/main" userId="4b96a901b33ee3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339966"/>
    <a:srgbClr val="008080"/>
    <a:srgbClr val="FF5050"/>
    <a:srgbClr val="FF7C80"/>
    <a:srgbClr val="CC9900"/>
    <a:srgbClr val="00CC99"/>
    <a:srgbClr val="CCCC00"/>
    <a:srgbClr val="FF99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282" y="62"/>
      </p:cViewPr>
      <p:guideLst>
        <p:guide orient="horz" pos="2069"/>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特定非営利活動法人 子育て応援ナビぽっかぽか" userId="4b96a901b33ee3a6" providerId="LiveId" clId="{666EF2D8-7479-4F7B-9903-C917FF8144E2}"/>
    <pc:docChg chg="undo custSel modSld">
      <pc:chgData name="特定非営利活動法人 子育て応援ナビぽっかぽか" userId="4b96a901b33ee3a6" providerId="LiveId" clId="{666EF2D8-7479-4F7B-9903-C917FF8144E2}" dt="2023-03-14T01:41:54.893" v="2112" actId="478"/>
      <pc:docMkLst>
        <pc:docMk/>
      </pc:docMkLst>
      <pc:sldChg chg="addSp delSp modSp mod">
        <pc:chgData name="特定非営利活動法人 子育て応援ナビぽっかぽか" userId="4b96a901b33ee3a6" providerId="LiveId" clId="{666EF2D8-7479-4F7B-9903-C917FF8144E2}" dt="2023-03-14T00:38:07.554" v="1890" actId="14100"/>
        <pc:sldMkLst>
          <pc:docMk/>
          <pc:sldMk cId="1193947943" sldId="256"/>
        </pc:sldMkLst>
        <pc:spChg chg="mod">
          <ac:chgData name="特定非営利活動法人 子育て応援ナビぽっかぽか" userId="4b96a901b33ee3a6" providerId="LiveId" clId="{666EF2D8-7479-4F7B-9903-C917FF8144E2}" dt="2023-03-09T05:05:23.910" v="809" actId="1037"/>
          <ac:spMkLst>
            <pc:docMk/>
            <pc:sldMk cId="1193947943" sldId="256"/>
            <ac:spMk id="13" creationId="{0E4C8735-EE53-413A-EABD-8F7654A5B35A}"/>
          </ac:spMkLst>
        </pc:spChg>
        <pc:spChg chg="mod">
          <ac:chgData name="特定非営利活動法人 子育て応援ナビぽっかぽか" userId="4b96a901b33ee3a6" providerId="LiveId" clId="{666EF2D8-7479-4F7B-9903-C917FF8144E2}" dt="2023-03-09T04:59:41.744" v="706" actId="164"/>
          <ac:spMkLst>
            <pc:docMk/>
            <pc:sldMk cId="1193947943" sldId="256"/>
            <ac:spMk id="18" creationId="{24D93504-18D2-42AD-9BA0-88D429EC9B8E}"/>
          </ac:spMkLst>
        </pc:spChg>
        <pc:spChg chg="mod">
          <ac:chgData name="特定非営利活動法人 子育て応援ナビぽっかぽか" userId="4b96a901b33ee3a6" providerId="LiveId" clId="{666EF2D8-7479-4F7B-9903-C917FF8144E2}" dt="2023-03-14T00:37:46.436" v="1887" actId="20577"/>
          <ac:spMkLst>
            <pc:docMk/>
            <pc:sldMk cId="1193947943" sldId="256"/>
            <ac:spMk id="19" creationId="{F291D66E-F1DE-4767-BEB0-0125908B2381}"/>
          </ac:spMkLst>
        </pc:spChg>
        <pc:spChg chg="mod">
          <ac:chgData name="特定非営利活動法人 子育て応援ナビぽっかぽか" userId="4b96a901b33ee3a6" providerId="LiveId" clId="{666EF2D8-7479-4F7B-9903-C917FF8144E2}" dt="2023-03-09T05:00:23.614" v="746" actId="207"/>
          <ac:spMkLst>
            <pc:docMk/>
            <pc:sldMk cId="1193947943" sldId="256"/>
            <ac:spMk id="27" creationId="{893924A9-8F79-C58C-0F8B-C50C57A30ACF}"/>
          </ac:spMkLst>
        </pc:spChg>
        <pc:spChg chg="mod ord">
          <ac:chgData name="特定非営利活動法人 子育て応援ナビぽっかぽか" userId="4b96a901b33ee3a6" providerId="LiveId" clId="{666EF2D8-7479-4F7B-9903-C917FF8144E2}" dt="2023-03-09T05:00:45.135" v="749" actId="207"/>
          <ac:spMkLst>
            <pc:docMk/>
            <pc:sldMk cId="1193947943" sldId="256"/>
            <ac:spMk id="33" creationId="{56586BA1-4F1E-CEA1-A287-130FF428ED5A}"/>
          </ac:spMkLst>
        </pc:spChg>
        <pc:spChg chg="mod">
          <ac:chgData name="特定非営利活動法人 子育て応援ナビぽっかぽか" userId="4b96a901b33ee3a6" providerId="LiveId" clId="{666EF2D8-7479-4F7B-9903-C917FF8144E2}" dt="2023-03-09T05:09:06.383" v="811" actId="207"/>
          <ac:spMkLst>
            <pc:docMk/>
            <pc:sldMk cId="1193947943" sldId="256"/>
            <ac:spMk id="35" creationId="{8E57F173-474F-1274-EAF1-2BD82C3DE27B}"/>
          </ac:spMkLst>
        </pc:spChg>
        <pc:spChg chg="del">
          <ac:chgData name="特定非営利活動法人 子育て応援ナビぽっかぽか" userId="4b96a901b33ee3a6" providerId="LiveId" clId="{666EF2D8-7479-4F7B-9903-C917FF8144E2}" dt="2023-03-09T02:07:16.602" v="6" actId="478"/>
          <ac:spMkLst>
            <pc:docMk/>
            <pc:sldMk cId="1193947943" sldId="256"/>
            <ac:spMk id="62" creationId="{589A12DA-64C7-0B01-E195-B72CF0C0F5AE}"/>
          </ac:spMkLst>
        </pc:spChg>
        <pc:spChg chg="del">
          <ac:chgData name="特定非営利活動法人 子育て応援ナビぽっかぽか" userId="4b96a901b33ee3a6" providerId="LiveId" clId="{666EF2D8-7479-4F7B-9903-C917FF8144E2}" dt="2023-03-09T02:15:49.722" v="88" actId="478"/>
          <ac:spMkLst>
            <pc:docMk/>
            <pc:sldMk cId="1193947943" sldId="256"/>
            <ac:spMk id="63" creationId="{5914C833-EC01-1884-5ACA-3F468F12B7DC}"/>
          </ac:spMkLst>
        </pc:spChg>
        <pc:grpChg chg="add mod">
          <ac:chgData name="特定非営利活動法人 子育て応援ナビぽっかぽか" userId="4b96a901b33ee3a6" providerId="LiveId" clId="{666EF2D8-7479-4F7B-9903-C917FF8144E2}" dt="2023-03-14T00:38:07.554" v="1890" actId="14100"/>
          <ac:grpSpMkLst>
            <pc:docMk/>
            <pc:sldMk cId="1193947943" sldId="256"/>
            <ac:grpSpMk id="40" creationId="{72440A31-FC19-1F3B-CCD3-3BF537E3FBB1}"/>
          </ac:grpSpMkLst>
        </pc:grpChg>
        <pc:graphicFrameChg chg="add mod">
          <ac:chgData name="特定非営利活動法人 子育て応援ナビぽっかぽか" userId="4b96a901b33ee3a6" providerId="LiveId" clId="{666EF2D8-7479-4F7B-9903-C917FF8144E2}" dt="2023-03-14T00:20:25.471" v="1727" actId="1036"/>
          <ac:graphicFrameMkLst>
            <pc:docMk/>
            <pc:sldMk cId="1193947943" sldId="256"/>
            <ac:graphicFrameMk id="2" creationId="{1D679A41-4067-54E6-7D67-8C26D149A122}"/>
          </ac:graphicFrameMkLst>
        </pc:graphicFrameChg>
        <pc:graphicFrameChg chg="del mod">
          <ac:chgData name="特定非営利活動法人 子育て応援ナビぽっかぽか" userId="4b96a901b33ee3a6" providerId="LiveId" clId="{666EF2D8-7479-4F7B-9903-C917FF8144E2}" dt="2023-03-09T02:38:46.147" v="269" actId="478"/>
          <ac:graphicFrameMkLst>
            <pc:docMk/>
            <pc:sldMk cId="1193947943" sldId="256"/>
            <ac:graphicFrameMk id="2" creationId="{9C425BA1-67A2-6B94-E19B-D0395C745215}"/>
          </ac:graphicFrameMkLst>
        </pc:graphicFrameChg>
        <pc:graphicFrameChg chg="add mod ord">
          <ac:chgData name="特定非営利活動法人 子育て応援ナビぽっかぽか" userId="4b96a901b33ee3a6" providerId="LiveId" clId="{666EF2D8-7479-4F7B-9903-C917FF8144E2}" dt="2023-03-14T00:37:12.460" v="1873" actId="167"/>
          <ac:graphicFrameMkLst>
            <pc:docMk/>
            <pc:sldMk cId="1193947943" sldId="256"/>
            <ac:graphicFrameMk id="3" creationId="{B8887C39-8BC6-BAC1-D8E1-85D7C1C49A3F}"/>
          </ac:graphicFrameMkLst>
        </pc:graphicFrameChg>
        <pc:graphicFrameChg chg="add del mod ord">
          <ac:chgData name="特定非営利活動法人 子育て応援ナビぽっかぽか" userId="4b96a901b33ee3a6" providerId="LiveId" clId="{666EF2D8-7479-4F7B-9903-C917FF8144E2}" dt="2023-03-14T00:23:04.158" v="1731" actId="478"/>
          <ac:graphicFrameMkLst>
            <pc:docMk/>
            <pc:sldMk cId="1193947943" sldId="256"/>
            <ac:graphicFrameMk id="36" creationId="{137F51A6-CCAF-EF11-D173-2C58201481B5}"/>
          </ac:graphicFrameMkLst>
        </pc:graphicFrameChg>
        <pc:graphicFrameChg chg="add del mod">
          <ac:chgData name="特定非営利活動法人 子育て応援ナビぽっかぽか" userId="4b96a901b33ee3a6" providerId="LiveId" clId="{666EF2D8-7479-4F7B-9903-C917FF8144E2}" dt="2023-03-09T04:22:33.252" v="440" actId="478"/>
          <ac:graphicFrameMkLst>
            <pc:docMk/>
            <pc:sldMk cId="1193947943" sldId="256"/>
            <ac:graphicFrameMk id="37" creationId="{16BA9A45-56AD-AEC8-4C3A-E7AA148911C3}"/>
          </ac:graphicFrameMkLst>
        </pc:graphicFrameChg>
        <pc:graphicFrameChg chg="add del mod">
          <ac:chgData name="特定非営利活動法人 子育て応援ナビぽっかぽか" userId="4b96a901b33ee3a6" providerId="LiveId" clId="{666EF2D8-7479-4F7B-9903-C917FF8144E2}" dt="2023-03-09T04:41:35.682" v="550" actId="478"/>
          <ac:graphicFrameMkLst>
            <pc:docMk/>
            <pc:sldMk cId="1193947943" sldId="256"/>
            <ac:graphicFrameMk id="38" creationId="{2B2CCE67-8345-D007-99A6-CF00B2D17E62}"/>
          </ac:graphicFrameMkLst>
        </pc:graphicFrameChg>
        <pc:graphicFrameChg chg="add del mod">
          <ac:chgData name="特定非営利活動法人 子育て応援ナビぽっかぽか" userId="4b96a901b33ee3a6" providerId="LiveId" clId="{666EF2D8-7479-4F7B-9903-C917FF8144E2}" dt="2023-03-09T05:34:52.197" v="1572" actId="478"/>
          <ac:graphicFrameMkLst>
            <pc:docMk/>
            <pc:sldMk cId="1193947943" sldId="256"/>
            <ac:graphicFrameMk id="39" creationId="{F5CD3D60-1B23-770C-DC2F-A48B7E36A69E}"/>
          </ac:graphicFrameMkLst>
        </pc:graphicFrameChg>
        <pc:graphicFrameChg chg="add del mod">
          <ac:chgData name="特定非営利活動法人 子育て応援ナビぽっかぽか" userId="4b96a901b33ee3a6" providerId="LiveId" clId="{666EF2D8-7479-4F7B-9903-C917FF8144E2}" dt="2023-03-09T05:35:34.132" v="1612" actId="478"/>
          <ac:graphicFrameMkLst>
            <pc:docMk/>
            <pc:sldMk cId="1193947943" sldId="256"/>
            <ac:graphicFrameMk id="41" creationId="{18F060D1-F9AB-A93B-005D-6D798B1017C6}"/>
          </ac:graphicFrameMkLst>
        </pc:graphicFrameChg>
        <pc:graphicFrameChg chg="add del mod">
          <ac:chgData name="特定非営利活動法人 子育て応援ナビぽっかぽか" userId="4b96a901b33ee3a6" providerId="LiveId" clId="{666EF2D8-7479-4F7B-9903-C917FF8144E2}" dt="2023-03-14T00:19:31.950" v="1722" actId="478"/>
          <ac:graphicFrameMkLst>
            <pc:docMk/>
            <pc:sldMk cId="1193947943" sldId="256"/>
            <ac:graphicFrameMk id="42" creationId="{6B7B9620-8B5A-7F7D-5F12-71E5906005A3}"/>
          </ac:graphicFrameMkLst>
        </pc:graphicFrameChg>
        <pc:graphicFrameChg chg="del">
          <ac:chgData name="特定非営利活動法人 子育て応援ナビぽっかぽか" userId="4b96a901b33ee3a6" providerId="LiveId" clId="{666EF2D8-7479-4F7B-9903-C917FF8144E2}" dt="2023-03-09T02:38:48.261" v="270" actId="478"/>
          <ac:graphicFrameMkLst>
            <pc:docMk/>
            <pc:sldMk cId="1193947943" sldId="256"/>
            <ac:graphicFrameMk id="64" creationId="{2F75C940-E62C-AD36-32A1-63384D95F737}"/>
          </ac:graphicFrameMkLst>
        </pc:graphicFrameChg>
        <pc:picChg chg="del">
          <ac:chgData name="特定非営利活動法人 子育て応援ナビぽっかぽか" userId="4b96a901b33ee3a6" providerId="LiveId" clId="{666EF2D8-7479-4F7B-9903-C917FF8144E2}" dt="2023-03-09T02:09:18.726" v="76" actId="478"/>
          <ac:picMkLst>
            <pc:docMk/>
            <pc:sldMk cId="1193947943" sldId="256"/>
            <ac:picMk id="6" creationId="{CA204A15-B7F4-4BFE-6AE1-27AD614AD832}"/>
          </ac:picMkLst>
        </pc:picChg>
        <pc:picChg chg="add del mod ord">
          <ac:chgData name="特定非営利活動法人 子育て応援ナビぽっかぽか" userId="4b96a901b33ee3a6" providerId="LiveId" clId="{666EF2D8-7479-4F7B-9903-C917FF8144E2}" dt="2023-03-09T02:07:36.520" v="8" actId="478"/>
          <ac:picMkLst>
            <pc:docMk/>
            <pc:sldMk cId="1193947943" sldId="256"/>
            <ac:picMk id="8" creationId="{5A04C6E1-429A-2FCC-DA49-EC320C4CB04D}"/>
          </ac:picMkLst>
        </pc:picChg>
        <pc:picChg chg="add del mod ord">
          <ac:chgData name="特定非営利活動法人 子育て応援ナビぽっかぽか" userId="4b96a901b33ee3a6" providerId="LiveId" clId="{666EF2D8-7479-4F7B-9903-C917FF8144E2}" dt="2023-03-09T02:25:48.058" v="89" actId="478"/>
          <ac:picMkLst>
            <pc:docMk/>
            <pc:sldMk cId="1193947943" sldId="256"/>
            <ac:picMk id="10" creationId="{6962E86E-816C-FFAF-C898-9AD1B4361726}"/>
          </ac:picMkLst>
        </pc:picChg>
        <pc:picChg chg="add del mod">
          <ac:chgData name="特定非営利活動法人 子育て応援ナビぽっかぽか" userId="4b96a901b33ee3a6" providerId="LiveId" clId="{666EF2D8-7479-4F7B-9903-C917FF8144E2}" dt="2023-03-09T02:09:51.354" v="79" actId="478"/>
          <ac:picMkLst>
            <pc:docMk/>
            <pc:sldMk cId="1193947943" sldId="256"/>
            <ac:picMk id="12" creationId="{6FCD44BC-20A9-AFCE-97F3-F29F93C89A28}"/>
          </ac:picMkLst>
        </pc:picChg>
        <pc:picChg chg="add del mod">
          <ac:chgData name="特定非営利活動法人 子育て応援ナビぽっかぽか" userId="4b96a901b33ee3a6" providerId="LiveId" clId="{666EF2D8-7479-4F7B-9903-C917FF8144E2}" dt="2023-03-09T02:10:07.175" v="81" actId="478"/>
          <ac:picMkLst>
            <pc:docMk/>
            <pc:sldMk cId="1193947943" sldId="256"/>
            <ac:picMk id="15" creationId="{AA049170-E13E-2529-16A5-AA32B8831DC1}"/>
          </ac:picMkLst>
        </pc:picChg>
        <pc:picChg chg="add del mod">
          <ac:chgData name="特定非営利活動法人 子育て応援ナビぽっかぽか" userId="4b96a901b33ee3a6" providerId="LiveId" clId="{666EF2D8-7479-4F7B-9903-C917FF8144E2}" dt="2023-03-09T02:15:11.158" v="87" actId="478"/>
          <ac:picMkLst>
            <pc:docMk/>
            <pc:sldMk cId="1193947943" sldId="256"/>
            <ac:picMk id="17" creationId="{094C4C39-B26E-BE4B-D4BB-C22AC2BFF7EC}"/>
          </ac:picMkLst>
        </pc:picChg>
        <pc:picChg chg="add del mod">
          <ac:chgData name="特定非営利活動法人 子育て応援ナビぽっかぽか" userId="4b96a901b33ee3a6" providerId="LiveId" clId="{666EF2D8-7479-4F7B-9903-C917FF8144E2}" dt="2023-03-09T02:15:06.651" v="86" actId="478"/>
          <ac:picMkLst>
            <pc:docMk/>
            <pc:sldMk cId="1193947943" sldId="256"/>
            <ac:picMk id="21" creationId="{D4743D57-1C5F-F484-5B43-F903C9421371}"/>
          </ac:picMkLst>
        </pc:picChg>
        <pc:picChg chg="add del mod ord">
          <ac:chgData name="特定非営利活動法人 子育て応援ナビぽっかぽか" userId="4b96a901b33ee3a6" providerId="LiveId" clId="{666EF2D8-7479-4F7B-9903-C917FF8144E2}" dt="2023-03-09T02:26:43.472" v="108" actId="478"/>
          <ac:picMkLst>
            <pc:docMk/>
            <pc:sldMk cId="1193947943" sldId="256"/>
            <ac:picMk id="23" creationId="{B2C3E8C6-8F7D-6A7A-41E0-0D6FF3250FBD}"/>
          </ac:picMkLst>
        </pc:picChg>
        <pc:picChg chg="add mod ord">
          <ac:chgData name="特定非営利活動法人 子育て応援ナビぽっかぽか" userId="4b96a901b33ee3a6" providerId="LiveId" clId="{666EF2D8-7479-4F7B-9903-C917FF8144E2}" dt="2023-03-09T03:46:56.026" v="398" actId="14100"/>
          <ac:picMkLst>
            <pc:docMk/>
            <pc:sldMk cId="1193947943" sldId="256"/>
            <ac:picMk id="25" creationId="{0C22BDF4-068D-FDC0-7490-C922AFDB52B5}"/>
          </ac:picMkLst>
        </pc:picChg>
        <pc:picChg chg="add del mod">
          <ac:chgData name="特定非営利活動法人 子育て応援ナビぽっかぽか" userId="4b96a901b33ee3a6" providerId="LiveId" clId="{666EF2D8-7479-4F7B-9903-C917FF8144E2}" dt="2023-03-09T02:28:19.258" v="182" actId="478"/>
          <ac:picMkLst>
            <pc:docMk/>
            <pc:sldMk cId="1193947943" sldId="256"/>
            <ac:picMk id="28" creationId="{4C682161-12E8-51DD-D5A4-1D21A93EC934}"/>
          </ac:picMkLst>
        </pc:picChg>
        <pc:picChg chg="add mod">
          <ac:chgData name="特定非営利活動法人 子育て応援ナビぽっかぽか" userId="4b96a901b33ee3a6" providerId="LiveId" clId="{666EF2D8-7479-4F7B-9903-C917FF8144E2}" dt="2023-03-09T04:43:13.740" v="642" actId="1035"/>
          <ac:picMkLst>
            <pc:docMk/>
            <pc:sldMk cId="1193947943" sldId="256"/>
            <ac:picMk id="34" creationId="{507A5B5B-398B-F767-7B0D-6E858441F2FB}"/>
          </ac:picMkLst>
        </pc:picChg>
      </pc:sldChg>
      <pc:sldChg chg="addSp delSp modSp mod">
        <pc:chgData name="特定非営利活動法人 子育て応援ナビぽっかぽか" userId="4b96a901b33ee3a6" providerId="LiveId" clId="{666EF2D8-7479-4F7B-9903-C917FF8144E2}" dt="2023-03-14T01:41:54.893" v="2112" actId="478"/>
        <pc:sldMkLst>
          <pc:docMk/>
          <pc:sldMk cId="785076262" sldId="257"/>
        </pc:sldMkLst>
        <pc:spChg chg="mod">
          <ac:chgData name="特定非営利活動法人 子育て応援ナビぽっかぽか" userId="4b96a901b33ee3a6" providerId="LiveId" clId="{666EF2D8-7479-4F7B-9903-C917FF8144E2}" dt="2023-03-14T01:36:44.727" v="2109" actId="208"/>
          <ac:spMkLst>
            <pc:docMk/>
            <pc:sldMk cId="785076262" sldId="257"/>
            <ac:spMk id="6" creationId="{891E4662-E313-4C33-B186-930A87EFBA31}"/>
          </ac:spMkLst>
        </pc:spChg>
        <pc:spChg chg="del mod">
          <ac:chgData name="特定非営利活動法人 子育て応援ナビぽっかぽか" userId="4b96a901b33ee3a6" providerId="LiveId" clId="{666EF2D8-7479-4F7B-9903-C917FF8144E2}" dt="2023-03-14T01:41:52.943" v="2110" actId="478"/>
          <ac:spMkLst>
            <pc:docMk/>
            <pc:sldMk cId="785076262" sldId="257"/>
            <ac:spMk id="19" creationId="{45B9C975-0F8F-48FF-9F36-B570D88AF3F2}"/>
          </ac:spMkLst>
        </pc:spChg>
        <pc:spChg chg="mod">
          <ac:chgData name="特定非営利活動法人 子育て応援ナビぽっかぽか" userId="4b96a901b33ee3a6" providerId="LiveId" clId="{666EF2D8-7479-4F7B-9903-C917FF8144E2}" dt="2023-03-14T01:23:56.144" v="2098" actId="1035"/>
          <ac:spMkLst>
            <pc:docMk/>
            <pc:sldMk cId="785076262" sldId="257"/>
            <ac:spMk id="20" creationId="{DDC77A8D-FE30-40E2-8465-F42F177AA355}"/>
          </ac:spMkLst>
        </pc:spChg>
        <pc:spChg chg="mod">
          <ac:chgData name="特定非営利活動法人 子育て応援ナビぽっかぽか" userId="4b96a901b33ee3a6" providerId="LiveId" clId="{666EF2D8-7479-4F7B-9903-C917FF8144E2}" dt="2023-03-14T01:36:21.806" v="2108" actId="207"/>
          <ac:spMkLst>
            <pc:docMk/>
            <pc:sldMk cId="785076262" sldId="257"/>
            <ac:spMk id="21" creationId="{64D5241E-7361-48B2-9E57-51A5FDECABD4}"/>
          </ac:spMkLst>
        </pc:spChg>
        <pc:spChg chg="mod">
          <ac:chgData name="特定非営利活動法人 子育て応援ナビぽっかぽか" userId="4b96a901b33ee3a6" providerId="LiveId" clId="{666EF2D8-7479-4F7B-9903-C917FF8144E2}" dt="2023-03-14T01:36:21.806" v="2108" actId="207"/>
          <ac:spMkLst>
            <pc:docMk/>
            <pc:sldMk cId="785076262" sldId="257"/>
            <ac:spMk id="22" creationId="{293375DF-E737-4181-BAB0-36C4E0569F82}"/>
          </ac:spMkLst>
        </pc:spChg>
        <pc:spChg chg="mod ord">
          <ac:chgData name="特定非営利活動法人 子育て応援ナビぽっかぽか" userId="4b96a901b33ee3a6" providerId="LiveId" clId="{666EF2D8-7479-4F7B-9903-C917FF8144E2}" dt="2023-03-14T01:25:09.352" v="2103" actId="207"/>
          <ac:spMkLst>
            <pc:docMk/>
            <pc:sldMk cId="785076262" sldId="257"/>
            <ac:spMk id="28" creationId="{C1C7EFC7-A00F-C31A-8ACE-38D32F070991}"/>
          </ac:spMkLst>
        </pc:spChg>
        <pc:spChg chg="add del">
          <ac:chgData name="特定非営利活動法人 子育て応援ナビぽっかぽか" userId="4b96a901b33ee3a6" providerId="LiveId" clId="{666EF2D8-7479-4F7B-9903-C917FF8144E2}" dt="2023-03-14T01:22:16.925" v="2081" actId="11529"/>
          <ac:spMkLst>
            <pc:docMk/>
            <pc:sldMk cId="785076262" sldId="257"/>
            <ac:spMk id="30" creationId="{15D512C7-CDC9-5FCF-2E1E-D695A20E1D87}"/>
          </ac:spMkLst>
        </pc:spChg>
        <pc:spChg chg="add mod ord">
          <ac:chgData name="特定非営利活動法人 子育て応援ナビぽっかぽか" userId="4b96a901b33ee3a6" providerId="LiveId" clId="{666EF2D8-7479-4F7B-9903-C917FF8144E2}" dt="2023-03-14T01:23:27.953" v="2092" actId="1076"/>
          <ac:spMkLst>
            <pc:docMk/>
            <pc:sldMk cId="785076262" sldId="257"/>
            <ac:spMk id="33" creationId="{5983483F-443F-D3C4-F272-B7B6A75ECF96}"/>
          </ac:spMkLst>
        </pc:spChg>
        <pc:grpChg chg="mod">
          <ac:chgData name="特定非営利活動法人 子育て応援ナビぽっかぽか" userId="4b96a901b33ee3a6" providerId="LiveId" clId="{666EF2D8-7479-4F7B-9903-C917FF8144E2}" dt="2023-03-14T01:36:21.806" v="2108" actId="207"/>
          <ac:grpSpMkLst>
            <pc:docMk/>
            <pc:sldMk cId="785076262" sldId="257"/>
            <ac:grpSpMk id="24" creationId="{33C452DD-A4EC-42BC-87A3-8D9BBAA4CB39}"/>
          </ac:grpSpMkLst>
        </pc:grpChg>
        <pc:picChg chg="add del mod">
          <ac:chgData name="特定非営利活動法人 子育て応援ナビぽっかぽか" userId="4b96a901b33ee3a6" providerId="LiveId" clId="{666EF2D8-7479-4F7B-9903-C917FF8144E2}" dt="2023-03-14T01:10:49.026" v="2013" actId="478"/>
          <ac:picMkLst>
            <pc:docMk/>
            <pc:sldMk cId="785076262" sldId="257"/>
            <ac:picMk id="11" creationId="{1CB0EA68-ADC6-906C-EF15-3561238599EC}"/>
          </ac:picMkLst>
        </pc:picChg>
        <pc:picChg chg="add del mod">
          <ac:chgData name="特定非営利活動法人 子育て応援ナビぽっかぽか" userId="4b96a901b33ee3a6" providerId="LiveId" clId="{666EF2D8-7479-4F7B-9903-C917FF8144E2}" dt="2023-03-14T01:04:40.859" v="1985" actId="478"/>
          <ac:picMkLst>
            <pc:docMk/>
            <pc:sldMk cId="785076262" sldId="257"/>
            <ac:picMk id="13" creationId="{C6DD3CDC-52BE-F6AB-F69A-03965E36395E}"/>
          </ac:picMkLst>
        </pc:picChg>
        <pc:picChg chg="add del mod">
          <ac:chgData name="特定非営利活動法人 子育て応援ナビぽっかぽか" userId="4b96a901b33ee3a6" providerId="LiveId" clId="{666EF2D8-7479-4F7B-9903-C917FF8144E2}" dt="2023-03-14T01:07:40.300" v="2012" actId="478"/>
          <ac:picMkLst>
            <pc:docMk/>
            <pc:sldMk cId="785076262" sldId="257"/>
            <ac:picMk id="14" creationId="{B7645973-9574-5A92-B033-A6615DBA8CE7}"/>
          </ac:picMkLst>
        </pc:picChg>
        <pc:picChg chg="add del mod">
          <ac:chgData name="特定非営利活動法人 子育て応援ナビぽっかぽか" userId="4b96a901b33ee3a6" providerId="LiveId" clId="{666EF2D8-7479-4F7B-9903-C917FF8144E2}" dt="2023-03-14T01:11:41.078" v="2022" actId="478"/>
          <ac:picMkLst>
            <pc:docMk/>
            <pc:sldMk cId="785076262" sldId="257"/>
            <ac:picMk id="23" creationId="{CECE03DD-FF67-2B81-FFDC-B63845CF2CA5}"/>
          </ac:picMkLst>
        </pc:picChg>
        <pc:picChg chg="del mod">
          <ac:chgData name="特定非営利活動法人 子育て応援ナビぽっかぽか" userId="4b96a901b33ee3a6" providerId="LiveId" clId="{666EF2D8-7479-4F7B-9903-C917FF8144E2}" dt="2023-03-14T01:41:54.893" v="2112" actId="478"/>
          <ac:picMkLst>
            <pc:docMk/>
            <pc:sldMk cId="785076262" sldId="257"/>
            <ac:picMk id="26" creationId="{0214A6EC-502E-A5A4-C7F9-D875924FDD86}"/>
          </ac:picMkLst>
        </pc:picChg>
        <pc:picChg chg="mod">
          <ac:chgData name="特定非営利活動法人 子育て応援ナビぽっかぽか" userId="4b96a901b33ee3a6" providerId="LiveId" clId="{666EF2D8-7479-4F7B-9903-C917FF8144E2}" dt="2023-03-14T01:24:10.770" v="2102" actId="1035"/>
          <ac:picMkLst>
            <pc:docMk/>
            <pc:sldMk cId="785076262" sldId="257"/>
            <ac:picMk id="27" creationId="{86F4502A-C4EA-47A1-85BC-F935E6A8EAD2}"/>
          </ac:picMkLst>
        </pc:picChg>
        <pc:picChg chg="add mod">
          <ac:chgData name="特定非営利活動法人 子育て応援ナビぽっかぽか" userId="4b96a901b33ee3a6" providerId="LiveId" clId="{666EF2D8-7479-4F7B-9903-C917FF8144E2}" dt="2023-03-14T01:17:57.678" v="2072" actId="1038"/>
          <ac:picMkLst>
            <pc:docMk/>
            <pc:sldMk cId="785076262" sldId="257"/>
            <ac:picMk id="29" creationId="{B513BA44-F97B-262B-251F-E15C01D673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6026" cy="497829"/>
          </a:xfrm>
          <a:prstGeom prst="rect">
            <a:avLst/>
          </a:prstGeom>
        </p:spPr>
        <p:txBody>
          <a:bodyPr vert="horz" lIns="90508" tIns="45252" rIns="90508" bIns="452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090" y="8"/>
            <a:ext cx="2946025" cy="497829"/>
          </a:xfrm>
          <a:prstGeom prst="rect">
            <a:avLst/>
          </a:prstGeom>
        </p:spPr>
        <p:txBody>
          <a:bodyPr vert="horz" lIns="90508" tIns="45252" rIns="90508" bIns="45252" rtlCol="0"/>
          <a:lstStyle>
            <a:lvl1pPr algn="r">
              <a:defRPr sz="1200"/>
            </a:lvl1pPr>
          </a:lstStyle>
          <a:p>
            <a:fld id="{B21D1AC8-7B1B-47F0-9BE4-43DA13118289}" type="datetimeFigureOut">
              <a:rPr kumimoji="1" lang="ja-JP" altLang="en-US" smtClean="0"/>
              <a:t>2023/3/14</a:t>
            </a:fld>
            <a:endParaRPr kumimoji="1" lang="ja-JP" altLang="en-US"/>
          </a:p>
        </p:txBody>
      </p:sp>
      <p:sp>
        <p:nvSpPr>
          <p:cNvPr id="4" name="スライド イメージ プレースホルダー 3"/>
          <p:cNvSpPr>
            <a:spLocks noGrp="1" noRot="1" noChangeAspect="1"/>
          </p:cNvSpPr>
          <p:nvPr>
            <p:ph type="sldImg" idx="2"/>
          </p:nvPr>
        </p:nvSpPr>
        <p:spPr>
          <a:xfrm>
            <a:off x="977900" y="1239838"/>
            <a:ext cx="4841875" cy="3351212"/>
          </a:xfrm>
          <a:prstGeom prst="rect">
            <a:avLst/>
          </a:prstGeom>
          <a:noFill/>
          <a:ln w="12700">
            <a:solidFill>
              <a:prstClr val="black"/>
            </a:solidFill>
          </a:ln>
        </p:spPr>
        <p:txBody>
          <a:bodyPr vert="horz" lIns="90508" tIns="45252" rIns="90508" bIns="45252" rtlCol="0" anchor="ctr"/>
          <a:lstStyle/>
          <a:p>
            <a:endParaRPr lang="ja-JP" altLang="en-US"/>
          </a:p>
        </p:txBody>
      </p:sp>
      <p:sp>
        <p:nvSpPr>
          <p:cNvPr id="5" name="ノート プレースホルダー 4"/>
          <p:cNvSpPr>
            <a:spLocks noGrp="1"/>
          </p:cNvSpPr>
          <p:nvPr>
            <p:ph type="body" sz="quarter" idx="3"/>
          </p:nvPr>
        </p:nvSpPr>
        <p:spPr>
          <a:xfrm>
            <a:off x="679619" y="4776634"/>
            <a:ext cx="5438453" cy="3908584"/>
          </a:xfrm>
          <a:prstGeom prst="rect">
            <a:avLst/>
          </a:prstGeom>
        </p:spPr>
        <p:txBody>
          <a:bodyPr vert="horz" lIns="90508" tIns="45252" rIns="90508" bIns="452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17"/>
            <a:ext cx="2946026" cy="497829"/>
          </a:xfrm>
          <a:prstGeom prst="rect">
            <a:avLst/>
          </a:prstGeom>
        </p:spPr>
        <p:txBody>
          <a:bodyPr vert="horz" lIns="90508" tIns="45252" rIns="90508" bIns="452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090" y="9428817"/>
            <a:ext cx="2946025" cy="497829"/>
          </a:xfrm>
          <a:prstGeom prst="rect">
            <a:avLst/>
          </a:prstGeom>
        </p:spPr>
        <p:txBody>
          <a:bodyPr vert="horz" lIns="90508" tIns="45252" rIns="90508" bIns="45252" rtlCol="0" anchor="b"/>
          <a:lstStyle>
            <a:lvl1pPr algn="r">
              <a:defRPr sz="1200"/>
            </a:lvl1pPr>
          </a:lstStyle>
          <a:p>
            <a:fld id="{F75DE458-1854-46B4-92DE-99637DCBB4E7}" type="slidenum">
              <a:rPr kumimoji="1" lang="ja-JP" altLang="en-US" smtClean="0"/>
              <a:t>‹#›</a:t>
            </a:fld>
            <a:endParaRPr kumimoji="1" lang="ja-JP" altLang="en-US"/>
          </a:p>
        </p:txBody>
      </p:sp>
    </p:spTree>
    <p:extLst>
      <p:ext uri="{BB962C8B-B14F-4D97-AF65-F5344CB8AC3E}">
        <p14:creationId xmlns:p14="http://schemas.microsoft.com/office/powerpoint/2010/main" val="14843956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BD7A6DA-AFA7-4E76-B592-272F80113835}" type="datetimeFigureOut">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23466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D7A6DA-AFA7-4E76-B592-272F80113835}" type="datetimeFigureOut">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223730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D7A6DA-AFA7-4E76-B592-272F80113835}" type="datetimeFigureOut">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299775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D7A6DA-AFA7-4E76-B592-272F80113835}" type="datetimeFigureOut">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243467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D7A6DA-AFA7-4E76-B592-272F80113835}" type="datetimeFigureOut">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102903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D7A6DA-AFA7-4E76-B592-272F80113835}" type="datetimeFigureOut">
              <a:rPr kumimoji="1" lang="ja-JP" altLang="en-US" smtClean="0"/>
              <a:t>2023/3/14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268910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BD7A6DA-AFA7-4E76-B592-272F80113835}" type="datetimeFigureOut">
              <a:rPr kumimoji="1" lang="ja-JP" altLang="en-US" smtClean="0"/>
              <a:t>2023/3/14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404277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D7A6DA-AFA7-4E76-B592-272F80113835}" type="datetimeFigureOut">
              <a:rPr kumimoji="1" lang="ja-JP" altLang="en-US" smtClean="0"/>
              <a:t>2023/3/14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134100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7A6DA-AFA7-4E76-B592-272F80113835}" type="datetimeFigureOut">
              <a:rPr kumimoji="1" lang="ja-JP" altLang="en-US" smtClean="0"/>
              <a:t>2023/3/14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373849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D7A6DA-AFA7-4E76-B592-272F80113835}" type="datetimeFigureOut">
              <a:rPr kumimoji="1" lang="ja-JP" altLang="en-US" smtClean="0"/>
              <a:t>2023/3/14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15639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D7A6DA-AFA7-4E76-B592-272F80113835}" type="datetimeFigureOut">
              <a:rPr kumimoji="1" lang="ja-JP" altLang="en-US" smtClean="0"/>
              <a:t>2023/3/14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4043201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7A6DA-AFA7-4E76-B592-272F80113835}" type="datetimeFigureOut">
              <a:rPr kumimoji="1" lang="ja-JP" altLang="en-US" smtClean="0"/>
              <a:t>2023/3/14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5188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image" Target="../media/image1.emf"/><Relationship Id="rId7" Type="http://schemas.openxmlformats.org/officeDocument/2006/relationships/image" Target="../media/image4.jpg"/><Relationship Id="rId2" Type="http://schemas.openxmlformats.org/officeDocument/2006/relationships/package" Target="../embeddings/Microsoft_Excel_Worksheet.xlsx"/><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package" Target="../embeddings/Microsoft_Excel_Worksheet2.xlsx"/><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emf"/><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a16="http://schemas.microsoft.com/office/drawing/2014/main" id="{B8887C39-8BC6-BAC1-D8E1-85D7C1C49A3F}"/>
              </a:ext>
            </a:extLst>
          </p:cNvPr>
          <p:cNvGraphicFramePr>
            <a:graphicFrameLocks noChangeAspect="1"/>
          </p:cNvGraphicFramePr>
          <p:nvPr>
            <p:extLst>
              <p:ext uri="{D42A27DB-BD31-4B8C-83A1-F6EECF244321}">
                <p14:modId xmlns:p14="http://schemas.microsoft.com/office/powerpoint/2010/main" val="654621874"/>
              </p:ext>
            </p:extLst>
          </p:nvPr>
        </p:nvGraphicFramePr>
        <p:xfrm>
          <a:off x="-59782" y="1476429"/>
          <a:ext cx="5140666" cy="4797389"/>
        </p:xfrm>
        <a:graphic>
          <a:graphicData uri="http://schemas.openxmlformats.org/presentationml/2006/ole">
            <mc:AlternateContent xmlns:mc="http://schemas.openxmlformats.org/markup-compatibility/2006">
              <mc:Choice xmlns:v="urn:schemas-microsoft-com:vml" Requires="v">
                <p:oleObj name="Worksheet" r:id="rId2" imgW="6728283" imgH="6278801" progId="Excel.Sheet.12">
                  <p:embed/>
                </p:oleObj>
              </mc:Choice>
              <mc:Fallback>
                <p:oleObj name="Worksheet" r:id="rId2" imgW="6728283" imgH="6278801" progId="Excel.Sheet.12">
                  <p:embed/>
                  <p:pic>
                    <p:nvPicPr>
                      <p:cNvPr id="3" name="オブジェクト 2">
                        <a:extLst>
                          <a:ext uri="{FF2B5EF4-FFF2-40B4-BE49-F238E27FC236}">
                            <a16:creationId xmlns:a16="http://schemas.microsoft.com/office/drawing/2014/main" id="{B8887C39-8BC6-BAC1-D8E1-85D7C1C49A3F}"/>
                          </a:ext>
                        </a:extLst>
                      </p:cNvPr>
                      <p:cNvPicPr/>
                      <p:nvPr/>
                    </p:nvPicPr>
                    <p:blipFill>
                      <a:blip r:embed="rId3"/>
                      <a:stretch>
                        <a:fillRect/>
                      </a:stretch>
                    </p:blipFill>
                    <p:spPr>
                      <a:xfrm>
                        <a:off x="-59782" y="1476429"/>
                        <a:ext cx="5140666" cy="4797389"/>
                      </a:xfrm>
                      <a:prstGeom prst="rect">
                        <a:avLst/>
                      </a:prstGeom>
                    </p:spPr>
                  </p:pic>
                </p:oleObj>
              </mc:Fallback>
            </mc:AlternateContent>
          </a:graphicData>
        </a:graphic>
      </p:graphicFrame>
      <p:pic>
        <p:nvPicPr>
          <p:cNvPr id="25" name="図 24">
            <a:extLst>
              <a:ext uri="{FF2B5EF4-FFF2-40B4-BE49-F238E27FC236}">
                <a16:creationId xmlns:a16="http://schemas.microsoft.com/office/drawing/2014/main" id="{0C22BDF4-068D-FDC0-7490-C922AFDB5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1050" y="-71719"/>
            <a:ext cx="4941235" cy="6992471"/>
          </a:xfrm>
          <a:prstGeom prst="rect">
            <a:avLst/>
          </a:prstGeom>
        </p:spPr>
      </p:pic>
      <p:sp>
        <p:nvSpPr>
          <p:cNvPr id="31" name="サブタイトル 17">
            <a:extLst>
              <a:ext uri="{FF2B5EF4-FFF2-40B4-BE49-F238E27FC236}">
                <a16:creationId xmlns:a16="http://schemas.microsoft.com/office/drawing/2014/main" id="{9673FCB3-E7EE-4486-B7E6-F5865457678B}"/>
              </a:ext>
            </a:extLst>
          </p:cNvPr>
          <p:cNvSpPr txBox="1">
            <a:spLocks/>
          </p:cNvSpPr>
          <p:nvPr/>
        </p:nvSpPr>
        <p:spPr>
          <a:xfrm>
            <a:off x="839314" y="6178939"/>
            <a:ext cx="3342475" cy="575157"/>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300" b="1" dirty="0">
                <a:solidFill>
                  <a:srgbClr val="FF5050"/>
                </a:solidFill>
                <a:latin typeface="メイリオ" pitchFamily="50" charset="-128"/>
                <a:ea typeface="メイリオ" pitchFamily="50" charset="-128"/>
              </a:rPr>
              <a:t>みんなの広場・ぽっかぽか</a:t>
            </a:r>
            <a:endParaRPr lang="en-US" altLang="ja-JP" sz="1300" b="1" dirty="0">
              <a:solidFill>
                <a:srgbClr val="FF5050"/>
              </a:solidFill>
              <a:latin typeface="メイリオ" pitchFamily="50" charset="-128"/>
              <a:ea typeface="メイリオ" pitchFamily="50" charset="-128"/>
            </a:endParaRPr>
          </a:p>
          <a:p>
            <a:pPr marL="0" indent="0" algn="ctr">
              <a:buNone/>
            </a:pPr>
            <a:r>
              <a:rPr lang="ja-JP" altLang="en-US" sz="1100" b="1" dirty="0">
                <a:solidFill>
                  <a:srgbClr val="FF5050"/>
                </a:solidFill>
                <a:latin typeface="メイリオ" pitchFamily="50" charset="-128"/>
                <a:ea typeface="メイリオ" pitchFamily="50" charset="-128"/>
              </a:rPr>
              <a:t>倉敷市美和一丁目</a:t>
            </a:r>
            <a:r>
              <a:rPr lang="en-US" altLang="ja-JP" sz="1100" b="1" dirty="0">
                <a:solidFill>
                  <a:srgbClr val="FF5050"/>
                </a:solidFill>
                <a:latin typeface="メイリオ" pitchFamily="50" charset="-128"/>
                <a:ea typeface="メイリオ" pitchFamily="50" charset="-128"/>
              </a:rPr>
              <a:t>8-5</a:t>
            </a:r>
            <a:r>
              <a:rPr lang="ja-JP" altLang="en-US" sz="1100" b="1" dirty="0">
                <a:solidFill>
                  <a:srgbClr val="FF5050"/>
                </a:solidFill>
                <a:latin typeface="メイリオ" pitchFamily="50" charset="-128"/>
                <a:ea typeface="メイリオ" pitchFamily="50" charset="-128"/>
              </a:rPr>
              <a:t>　山内服装専門学校</a:t>
            </a:r>
            <a:r>
              <a:rPr lang="en-US" altLang="ja-JP" sz="1100" b="1" dirty="0">
                <a:solidFill>
                  <a:srgbClr val="FF5050"/>
                </a:solidFill>
                <a:latin typeface="メイリオ" pitchFamily="50" charset="-128"/>
                <a:ea typeface="メイリオ" pitchFamily="50" charset="-128"/>
              </a:rPr>
              <a:t>2</a:t>
            </a:r>
            <a:r>
              <a:rPr lang="ja-JP" altLang="en-US" sz="1100" b="1" dirty="0">
                <a:solidFill>
                  <a:srgbClr val="FF5050"/>
                </a:solidFill>
                <a:latin typeface="メイリオ" pitchFamily="50" charset="-128"/>
                <a:ea typeface="メイリオ" pitchFamily="50" charset="-128"/>
              </a:rPr>
              <a:t>階</a:t>
            </a:r>
            <a:endParaRPr lang="en-US" altLang="ja-JP" sz="1100" b="1" dirty="0">
              <a:solidFill>
                <a:srgbClr val="FF5050"/>
              </a:solidFill>
              <a:latin typeface="メイリオ" pitchFamily="50" charset="-128"/>
              <a:ea typeface="メイリオ" pitchFamily="50" charset="-128"/>
            </a:endParaRPr>
          </a:p>
          <a:p>
            <a:pPr marL="0" indent="0" algn="ctr">
              <a:buNone/>
            </a:pPr>
            <a:r>
              <a:rPr lang="en-US" altLang="ja-JP" sz="1100" b="1" dirty="0">
                <a:solidFill>
                  <a:srgbClr val="FF5050"/>
                </a:solidFill>
                <a:latin typeface="メイリオ" pitchFamily="50" charset="-128"/>
                <a:ea typeface="メイリオ" pitchFamily="50" charset="-128"/>
              </a:rPr>
              <a:t>TEL086-427-5550</a:t>
            </a:r>
            <a:endParaRPr lang="ja-JP" altLang="en-US" sz="1100" b="1" dirty="0">
              <a:solidFill>
                <a:srgbClr val="FF5050"/>
              </a:solidFill>
              <a:latin typeface="メイリオ" pitchFamily="50" charset="-128"/>
              <a:ea typeface="メイリオ" pitchFamily="50" charset="-128"/>
            </a:endParaRPr>
          </a:p>
        </p:txBody>
      </p:sp>
      <p:sp>
        <p:nvSpPr>
          <p:cNvPr id="27" name="テキスト ボックス 26">
            <a:extLst>
              <a:ext uri="{FF2B5EF4-FFF2-40B4-BE49-F238E27FC236}">
                <a16:creationId xmlns:a16="http://schemas.microsoft.com/office/drawing/2014/main" id="{893924A9-8F79-C58C-0F8B-C50C57A30ACF}"/>
              </a:ext>
            </a:extLst>
          </p:cNvPr>
          <p:cNvSpPr txBox="1"/>
          <p:nvPr/>
        </p:nvSpPr>
        <p:spPr>
          <a:xfrm>
            <a:off x="155365" y="103904"/>
            <a:ext cx="2355187" cy="242374"/>
          </a:xfrm>
          <a:prstGeom prst="rect">
            <a:avLst/>
          </a:prstGeom>
          <a:noFill/>
        </p:spPr>
        <p:txBody>
          <a:bodyPr vert="horz" wrap="square" rtlCol="0">
            <a:spAutoFit/>
          </a:bodyPr>
          <a:lstStyle/>
          <a:p>
            <a:r>
              <a:rPr lang="ja-JP" altLang="en-US" sz="975" dirty="0">
                <a:solidFill>
                  <a:srgbClr val="FF5050"/>
                </a:solidFill>
                <a:latin typeface="メイリオ" pitchFamily="50" charset="-128"/>
                <a:ea typeface="メイリオ" pitchFamily="50" charset="-128"/>
              </a:rPr>
              <a:t>倉敷市委託　地域子育て支援拠点事業</a:t>
            </a:r>
          </a:p>
        </p:txBody>
      </p:sp>
      <p:pic>
        <p:nvPicPr>
          <p:cNvPr id="29" name="図 28">
            <a:extLst>
              <a:ext uri="{FF2B5EF4-FFF2-40B4-BE49-F238E27FC236}">
                <a16:creationId xmlns:a16="http://schemas.microsoft.com/office/drawing/2014/main" id="{0459039C-59D7-E04F-50E2-09270E06EBA2}"/>
              </a:ext>
            </a:extLst>
          </p:cNvPr>
          <p:cNvPicPr>
            <a:picLocks noChangeAspect="1"/>
          </p:cNvPicPr>
          <p:nvPr/>
        </p:nvPicPr>
        <p:blipFill rotWithShape="1">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l="8393" t="7437" r="8393" b="4568"/>
          <a:stretch/>
        </p:blipFill>
        <p:spPr>
          <a:xfrm>
            <a:off x="195928" y="495162"/>
            <a:ext cx="754716" cy="740618"/>
          </a:xfrm>
          <a:prstGeom prst="rect">
            <a:avLst/>
          </a:prstGeom>
        </p:spPr>
      </p:pic>
      <p:sp>
        <p:nvSpPr>
          <p:cNvPr id="30" name="正方形/長方形 29">
            <a:extLst>
              <a:ext uri="{FF2B5EF4-FFF2-40B4-BE49-F238E27FC236}">
                <a16:creationId xmlns:a16="http://schemas.microsoft.com/office/drawing/2014/main" id="{A8AE8E01-270C-7820-76EF-9540FE992D2B}"/>
              </a:ext>
            </a:extLst>
          </p:cNvPr>
          <p:cNvSpPr/>
          <p:nvPr/>
        </p:nvSpPr>
        <p:spPr>
          <a:xfrm>
            <a:off x="250101" y="584182"/>
            <a:ext cx="3906429" cy="523220"/>
          </a:xfrm>
          <a:prstGeom prst="rect">
            <a:avLst/>
          </a:prstGeom>
          <a:noFill/>
        </p:spPr>
        <p:txBody>
          <a:bodyPr wrap="square" lIns="91440" tIns="45720" rIns="91440" bIns="45720">
            <a:spAutoFit/>
          </a:bodyPr>
          <a:lstStyle/>
          <a:p>
            <a:pPr algn="ctr"/>
            <a:r>
              <a:rPr lang="ja-JP" altLang="en-US" sz="2700" b="1" cap="none" spc="0" dirty="0">
                <a:ln w="12700">
                  <a:solidFill>
                    <a:srgbClr val="CC9900"/>
                  </a:solidFill>
                  <a:prstDash val="solid"/>
                </a:ln>
                <a:solidFill>
                  <a:schemeClr val="accent4"/>
                </a:solidFill>
                <a:latin typeface="HG丸ｺﾞｼｯｸM-PRO" panose="020F0600000000000000" pitchFamily="50" charset="-128"/>
                <a:ea typeface="HG丸ｺﾞｼｯｸM-PRO" panose="020F0600000000000000" pitchFamily="50" charset="-128"/>
              </a:rPr>
              <a:t>ぽっかぽか通信</a:t>
            </a:r>
            <a:endParaRPr lang="ja-JP" altLang="en-US" sz="2700" b="1" cap="none" spc="0" dirty="0">
              <a:ln w="12700">
                <a:solidFill>
                  <a:srgbClr val="CC9900"/>
                </a:solidFill>
                <a:prstDash val="solid"/>
              </a:ln>
              <a:solidFill>
                <a:schemeClr val="accent4"/>
              </a:solidFill>
            </a:endParaRPr>
          </a:p>
        </p:txBody>
      </p:sp>
      <p:sp>
        <p:nvSpPr>
          <p:cNvPr id="35" name="テキスト ボックス 34">
            <a:extLst>
              <a:ext uri="{FF2B5EF4-FFF2-40B4-BE49-F238E27FC236}">
                <a16:creationId xmlns:a16="http://schemas.microsoft.com/office/drawing/2014/main" id="{8E57F173-474F-1274-EAF1-2BD82C3DE27B}"/>
              </a:ext>
            </a:extLst>
          </p:cNvPr>
          <p:cNvSpPr txBox="1"/>
          <p:nvPr/>
        </p:nvSpPr>
        <p:spPr>
          <a:xfrm>
            <a:off x="977036" y="307183"/>
            <a:ext cx="988364" cy="276999"/>
          </a:xfrm>
          <a:prstGeom prst="rect">
            <a:avLst/>
          </a:prstGeom>
          <a:noFill/>
        </p:spPr>
        <p:txBody>
          <a:bodyPr vert="horz" wrap="square" rtlCol="0">
            <a:spAutoFit/>
          </a:bodyPr>
          <a:lstStyle/>
          <a:p>
            <a:r>
              <a:rPr lang="ja-JP" altLang="en-US" sz="1200" b="1" dirty="0">
                <a:solidFill>
                  <a:schemeClr val="accent4"/>
                </a:solidFill>
                <a:latin typeface="HG丸ｺﾞｼｯｸM-PRO" panose="020F0600000000000000" pitchFamily="50" charset="-128"/>
                <a:ea typeface="HG丸ｺﾞｼｯｸM-PRO" panose="020F0600000000000000" pitchFamily="50" charset="-128"/>
              </a:rPr>
              <a:t>令和</a:t>
            </a:r>
            <a:r>
              <a:rPr lang="en-US" altLang="ja-JP" sz="1200" b="1" dirty="0">
                <a:solidFill>
                  <a:schemeClr val="accent4"/>
                </a:solidFill>
                <a:latin typeface="HG丸ｺﾞｼｯｸM-PRO" panose="020F0600000000000000" pitchFamily="50" charset="-128"/>
                <a:ea typeface="HG丸ｺﾞｼｯｸM-PRO" panose="020F0600000000000000" pitchFamily="50" charset="-128"/>
              </a:rPr>
              <a:t>5</a:t>
            </a:r>
            <a:r>
              <a:rPr lang="ja-JP" altLang="en-US" sz="1200" b="1" dirty="0">
                <a:solidFill>
                  <a:schemeClr val="accent4"/>
                </a:solidFill>
                <a:latin typeface="HG丸ｺﾞｼｯｸM-PRO" panose="020F0600000000000000" pitchFamily="50" charset="-128"/>
                <a:ea typeface="HG丸ｺﾞｼｯｸM-PRO" panose="020F0600000000000000" pitchFamily="50" charset="-128"/>
              </a:rPr>
              <a:t>年</a:t>
            </a:r>
            <a:endParaRPr lang="ja-JP" altLang="en-US" sz="1200" b="1" dirty="0">
              <a:solidFill>
                <a:schemeClr val="accent4"/>
              </a:solidFill>
              <a:uFill>
                <a:solidFill>
                  <a:srgbClr val="FF0000"/>
                </a:solidFill>
              </a:u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0E4C8735-EE53-413A-EABD-8F7654A5B35A}"/>
              </a:ext>
            </a:extLst>
          </p:cNvPr>
          <p:cNvSpPr txBox="1"/>
          <p:nvPr/>
        </p:nvSpPr>
        <p:spPr>
          <a:xfrm>
            <a:off x="6314429" y="241246"/>
            <a:ext cx="2651023" cy="461665"/>
          </a:xfrm>
          <a:prstGeom prst="rect">
            <a:avLst/>
          </a:prstGeom>
          <a:noFill/>
        </p:spPr>
        <p:txBody>
          <a:bodyPr wrap="square">
            <a:spAutoFit/>
          </a:bodyPr>
          <a:lstStyle/>
          <a:p>
            <a:r>
              <a:rPr lang="ja-JP" altLang="en-US" sz="800" dirty="0">
                <a:solidFill>
                  <a:schemeClr val="accent4">
                    <a:lumMod val="50000"/>
                  </a:schemeClr>
                </a:solidFill>
                <a:latin typeface="HG丸ｺﾞｼｯｸM-PRO" panose="020F0600000000000000" pitchFamily="50" charset="-128"/>
                <a:ea typeface="HG丸ｺﾞｼｯｸM-PRO" panose="020F0600000000000000" pitchFamily="50" charset="-128"/>
              </a:rPr>
              <a:t>　★は要予約。ひろば利用登録をされている</a:t>
            </a:r>
            <a:endParaRPr lang="en-US" altLang="ja-JP" sz="800"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800" dirty="0">
                <a:solidFill>
                  <a:schemeClr val="accent4">
                    <a:lumMod val="50000"/>
                  </a:schemeClr>
                </a:solidFill>
                <a:latin typeface="HG丸ｺﾞｼｯｸM-PRO" panose="020F0600000000000000" pitchFamily="50" charset="-128"/>
                <a:ea typeface="HG丸ｺﾞｼｯｸM-PRO" panose="020F0600000000000000" pitchFamily="50" charset="-128"/>
              </a:rPr>
              <a:t>方は、電話でも受付けています。お問い合わせ</a:t>
            </a:r>
            <a:endParaRPr lang="en-US" altLang="ja-JP" sz="800"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800" dirty="0">
                <a:solidFill>
                  <a:schemeClr val="accent4">
                    <a:lumMod val="50000"/>
                  </a:schemeClr>
                </a:solidFill>
                <a:latin typeface="HG丸ｺﾞｼｯｸM-PRO" panose="020F0600000000000000" pitchFamily="50" charset="-128"/>
                <a:ea typeface="HG丸ｺﾞｼｯｸM-PRO" panose="020F0600000000000000" pitchFamily="50" charset="-128"/>
              </a:rPr>
              <a:t>はこちらまで。（</a:t>
            </a:r>
            <a:r>
              <a:rPr lang="en-US" altLang="ja-JP" sz="800" dirty="0">
                <a:solidFill>
                  <a:schemeClr val="accent4">
                    <a:lumMod val="50000"/>
                  </a:schemeClr>
                </a:solidFill>
                <a:latin typeface="HG丸ｺﾞｼｯｸM-PRO" panose="020F0600000000000000" pitchFamily="50" charset="-128"/>
                <a:ea typeface="HG丸ｺﾞｼｯｸM-PRO" panose="020F0600000000000000" pitchFamily="50" charset="-128"/>
              </a:rPr>
              <a:t>TEL086-427-5550</a:t>
            </a:r>
            <a:r>
              <a:rPr lang="ja-JP" altLang="en-US" sz="800" dirty="0">
                <a:solidFill>
                  <a:schemeClr val="accent4">
                    <a:lumMod val="50000"/>
                  </a:schemeClr>
                </a:solidFill>
                <a:latin typeface="HG丸ｺﾞｼｯｸM-PRO" panose="020F0600000000000000" pitchFamily="50" charset="-128"/>
                <a:ea typeface="HG丸ｺﾞｼｯｸM-PRO" panose="020F0600000000000000" pitchFamily="50" charset="-128"/>
              </a:rPr>
              <a:t>）</a:t>
            </a:r>
            <a:r>
              <a:rPr lang="ja-JP" altLang="en-US" sz="800" dirty="0">
                <a:solidFill>
                  <a:schemeClr val="accent4">
                    <a:lumMod val="50000"/>
                  </a:schemeClr>
                </a:solidFill>
              </a:rPr>
              <a:t> </a:t>
            </a:r>
          </a:p>
        </p:txBody>
      </p:sp>
      <p:grpSp>
        <p:nvGrpSpPr>
          <p:cNvPr id="40" name="グループ化 39">
            <a:extLst>
              <a:ext uri="{FF2B5EF4-FFF2-40B4-BE49-F238E27FC236}">
                <a16:creationId xmlns:a16="http://schemas.microsoft.com/office/drawing/2014/main" id="{72440A31-FC19-1F3B-CCD3-3BF537E3FBB1}"/>
              </a:ext>
            </a:extLst>
          </p:cNvPr>
          <p:cNvGrpSpPr/>
          <p:nvPr/>
        </p:nvGrpSpPr>
        <p:grpSpPr>
          <a:xfrm>
            <a:off x="189627" y="1933083"/>
            <a:ext cx="1307479" cy="722467"/>
            <a:chOff x="186967" y="1928876"/>
            <a:chExt cx="1522034" cy="722467"/>
          </a:xfrm>
        </p:grpSpPr>
        <p:sp>
          <p:nvSpPr>
            <p:cNvPr id="18" name="四角形: 角を丸くする 17">
              <a:extLst>
                <a:ext uri="{FF2B5EF4-FFF2-40B4-BE49-F238E27FC236}">
                  <a16:creationId xmlns:a16="http://schemas.microsoft.com/office/drawing/2014/main" id="{24D93504-18D2-42AD-9BA0-88D429EC9B8E}"/>
                </a:ext>
              </a:extLst>
            </p:cNvPr>
            <p:cNvSpPr/>
            <p:nvPr/>
          </p:nvSpPr>
          <p:spPr>
            <a:xfrm>
              <a:off x="186967" y="1928876"/>
              <a:ext cx="1453574" cy="722467"/>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9" name="正方形/長方形 18">
              <a:extLst>
                <a:ext uri="{FF2B5EF4-FFF2-40B4-BE49-F238E27FC236}">
                  <a16:creationId xmlns:a16="http://schemas.microsoft.com/office/drawing/2014/main" id="{F291D66E-F1DE-4767-BEB0-0125908B2381}"/>
                </a:ext>
              </a:extLst>
            </p:cNvPr>
            <p:cNvSpPr/>
            <p:nvPr/>
          </p:nvSpPr>
          <p:spPr>
            <a:xfrm>
              <a:off x="255427" y="1993838"/>
              <a:ext cx="1453574" cy="600164"/>
            </a:xfrm>
            <a:prstGeom prst="rect">
              <a:avLst/>
            </a:prstGeom>
            <a:noFill/>
            <a:ln w="28575">
              <a:noFill/>
            </a:ln>
          </p:spPr>
          <p:txBody>
            <a:bodyPr wrap="square">
              <a:spAutoFit/>
            </a:bodyPr>
            <a:lstStyle/>
            <a:p>
              <a:r>
                <a:rPr lang="ja-JP" altLang="en-US" sz="1100" dirty="0">
                  <a:solidFill>
                    <a:srgbClr val="FF5050"/>
                  </a:solidFill>
                  <a:latin typeface="HG丸ｺﾞｼｯｸM-PRO" panose="020F0600000000000000" pitchFamily="50" charset="-128"/>
                  <a:ea typeface="HG丸ｺﾞｼｯｸM-PRO" panose="020F0600000000000000" pitchFamily="50" charset="-128"/>
                </a:rPr>
                <a:t>入室前に、</a:t>
              </a:r>
              <a:endParaRPr lang="en-US" altLang="ja-JP" sz="1100" dirty="0">
                <a:solidFill>
                  <a:srgbClr val="FF5050"/>
                </a:solidFill>
                <a:latin typeface="HG丸ｺﾞｼｯｸM-PRO" panose="020F0600000000000000" pitchFamily="50" charset="-128"/>
                <a:ea typeface="HG丸ｺﾞｼｯｸM-PRO" panose="020F0600000000000000" pitchFamily="50" charset="-128"/>
              </a:endParaRPr>
            </a:p>
            <a:p>
              <a:r>
                <a:rPr lang="ja-JP" altLang="en-US" sz="1100" b="1" dirty="0">
                  <a:solidFill>
                    <a:srgbClr val="FF5050"/>
                  </a:solidFill>
                  <a:latin typeface="HG丸ｺﾞｼｯｸM-PRO" panose="020F0600000000000000" pitchFamily="50" charset="-128"/>
                  <a:ea typeface="HG丸ｺﾞｼｯｸM-PRO" panose="020F0600000000000000" pitchFamily="50" charset="-128"/>
                </a:rPr>
                <a:t>手洗い・検温</a:t>
              </a:r>
              <a:r>
                <a:rPr lang="ja-JP" altLang="en-US" sz="1100" dirty="0">
                  <a:solidFill>
                    <a:srgbClr val="FF5050"/>
                  </a:solidFill>
                  <a:latin typeface="HG丸ｺﾞｼｯｸM-PRO" panose="020F0600000000000000" pitchFamily="50" charset="-128"/>
                  <a:ea typeface="HG丸ｺﾞｼｯｸM-PRO" panose="020F0600000000000000" pitchFamily="50" charset="-128"/>
                </a:rPr>
                <a:t>を</a:t>
              </a:r>
              <a:endParaRPr lang="en-US" altLang="ja-JP" sz="1100" dirty="0">
                <a:solidFill>
                  <a:srgbClr val="FF5050"/>
                </a:solidFill>
                <a:latin typeface="HG丸ｺﾞｼｯｸM-PRO" panose="020F0600000000000000" pitchFamily="50" charset="-128"/>
                <a:ea typeface="HG丸ｺﾞｼｯｸM-PRO" panose="020F0600000000000000" pitchFamily="50" charset="-128"/>
              </a:endParaRPr>
            </a:p>
            <a:p>
              <a:r>
                <a:rPr lang="ja-JP" altLang="en-US" sz="1100" dirty="0">
                  <a:solidFill>
                    <a:srgbClr val="FF5050"/>
                  </a:solidFill>
                  <a:latin typeface="HG丸ｺﾞｼｯｸM-PRO" panose="020F0600000000000000" pitchFamily="50" charset="-128"/>
                  <a:ea typeface="HG丸ｺﾞｼｯｸM-PRO" panose="020F0600000000000000" pitchFamily="50" charset="-128"/>
                </a:rPr>
                <a:t>お願いします</a:t>
              </a:r>
            </a:p>
          </p:txBody>
        </p:sp>
      </p:grpSp>
      <p:pic>
        <p:nvPicPr>
          <p:cNvPr id="34" name="図 33">
            <a:extLst>
              <a:ext uri="{FF2B5EF4-FFF2-40B4-BE49-F238E27FC236}">
                <a16:creationId xmlns:a16="http://schemas.microsoft.com/office/drawing/2014/main" id="{507A5B5B-398B-F767-7B0D-6E858441F2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1029" y="172713"/>
            <a:ext cx="1419502" cy="1165604"/>
          </a:xfrm>
          <a:prstGeom prst="rect">
            <a:avLst/>
          </a:prstGeom>
        </p:spPr>
      </p:pic>
      <p:sp>
        <p:nvSpPr>
          <p:cNvPr id="33" name="テキスト ボックス 32">
            <a:extLst>
              <a:ext uri="{FF2B5EF4-FFF2-40B4-BE49-F238E27FC236}">
                <a16:creationId xmlns:a16="http://schemas.microsoft.com/office/drawing/2014/main" id="{56586BA1-4F1E-CEA1-A287-130FF428ED5A}"/>
              </a:ext>
            </a:extLst>
          </p:cNvPr>
          <p:cNvSpPr txBox="1"/>
          <p:nvPr/>
        </p:nvSpPr>
        <p:spPr>
          <a:xfrm>
            <a:off x="155365" y="1295045"/>
            <a:ext cx="3906428" cy="317459"/>
          </a:xfrm>
          <a:prstGeom prst="rect">
            <a:avLst/>
          </a:prstGeom>
          <a:noFill/>
        </p:spPr>
        <p:txBody>
          <a:bodyPr vert="horz" wrap="square" rtlCol="0">
            <a:spAutoFit/>
          </a:bodyPr>
          <a:lstStyle/>
          <a:p>
            <a:r>
              <a:rPr lang="en-US" altLang="ja-JP" sz="1463" b="1" dirty="0">
                <a:solidFill>
                  <a:srgbClr val="FF5050"/>
                </a:solidFill>
                <a:latin typeface="HG丸ｺﾞｼｯｸM-PRO" panose="020F0600000000000000" pitchFamily="50" charset="-128"/>
                <a:ea typeface="HG丸ｺﾞｼｯｸM-PRO" panose="020F0600000000000000" pitchFamily="50" charset="-128"/>
              </a:rPr>
              <a:t>【4</a:t>
            </a:r>
            <a:r>
              <a:rPr lang="ja-JP" altLang="en-US" sz="1463" b="1" dirty="0">
                <a:solidFill>
                  <a:srgbClr val="FF5050"/>
                </a:solidFill>
                <a:latin typeface="HG丸ｺﾞｼｯｸM-PRO" panose="020F0600000000000000" pitchFamily="50" charset="-128"/>
                <a:ea typeface="HG丸ｺﾞｼｯｸM-PRO" panose="020F0600000000000000" pitchFamily="50" charset="-128"/>
              </a:rPr>
              <a:t>月の予定</a:t>
            </a:r>
            <a:r>
              <a:rPr lang="en-US" altLang="ja-JP" sz="1463" b="1" dirty="0">
                <a:solidFill>
                  <a:srgbClr val="FF5050"/>
                </a:solidFill>
                <a:latin typeface="HG丸ｺﾞｼｯｸM-PRO" panose="020F0600000000000000" pitchFamily="50" charset="-128"/>
                <a:ea typeface="HG丸ｺﾞｼｯｸM-PRO" panose="020F0600000000000000" pitchFamily="50" charset="-128"/>
              </a:rPr>
              <a:t>】</a:t>
            </a:r>
            <a:r>
              <a:rPr lang="ja-JP" altLang="en-US" sz="1463" b="1" dirty="0">
                <a:solidFill>
                  <a:srgbClr val="FF5050"/>
                </a:solidFill>
                <a:latin typeface="HG丸ｺﾞｼｯｸM-PRO" panose="020F0600000000000000" pitchFamily="50" charset="-128"/>
                <a:ea typeface="HG丸ｺﾞｼｯｸM-PRO" panose="020F0600000000000000" pitchFamily="50" charset="-128"/>
              </a:rPr>
              <a:t>　</a:t>
            </a:r>
            <a:r>
              <a:rPr lang="ja-JP" altLang="en-US" sz="1400" b="1" dirty="0">
                <a:solidFill>
                  <a:srgbClr val="FF5050"/>
                </a:solidFill>
                <a:uFill>
                  <a:solidFill>
                    <a:srgbClr val="FF0000"/>
                  </a:solidFill>
                </a:uFill>
                <a:latin typeface="HG丸ｺﾞｼｯｸM-PRO" panose="020F0600000000000000" pitchFamily="50" charset="-128"/>
                <a:ea typeface="HG丸ｺﾞｼｯｸM-PRO" panose="020F0600000000000000" pitchFamily="50" charset="-128"/>
              </a:rPr>
              <a:t>開所時間 </a:t>
            </a:r>
            <a:r>
              <a:rPr lang="en-US" altLang="ja-JP" sz="1200" b="1" dirty="0">
                <a:solidFill>
                  <a:srgbClr val="FF5050"/>
                </a:solidFill>
                <a:uFill>
                  <a:solidFill>
                    <a:srgbClr val="FF0000"/>
                  </a:solidFill>
                </a:uFill>
                <a:latin typeface="HG丸ｺﾞｼｯｸM-PRO" panose="020F0600000000000000" pitchFamily="50" charset="-128"/>
                <a:ea typeface="HG丸ｺﾞｼｯｸM-PRO" panose="020F0600000000000000" pitchFamily="50" charset="-128"/>
              </a:rPr>
              <a:t>9</a:t>
            </a:r>
            <a:r>
              <a:rPr lang="ja-JP" altLang="en-US" sz="1200" b="1" dirty="0">
                <a:solidFill>
                  <a:srgbClr val="FF5050"/>
                </a:solidFill>
                <a:uFill>
                  <a:solidFill>
                    <a:srgbClr val="FF0000"/>
                  </a:solidFill>
                </a:uFill>
                <a:latin typeface="HG丸ｺﾞｼｯｸM-PRO" panose="020F0600000000000000" pitchFamily="50" charset="-128"/>
                <a:ea typeface="HG丸ｺﾞｼｯｸM-PRO" panose="020F0600000000000000" pitchFamily="50" charset="-128"/>
              </a:rPr>
              <a:t>：</a:t>
            </a:r>
            <a:r>
              <a:rPr lang="en-US" altLang="ja-JP" sz="1200" b="1" dirty="0">
                <a:solidFill>
                  <a:srgbClr val="FF5050"/>
                </a:solidFill>
                <a:uFill>
                  <a:solidFill>
                    <a:srgbClr val="FF0000"/>
                  </a:solidFill>
                </a:uFill>
                <a:latin typeface="HG丸ｺﾞｼｯｸM-PRO" panose="020F0600000000000000" pitchFamily="50" charset="-128"/>
                <a:ea typeface="HG丸ｺﾞｼｯｸM-PRO" panose="020F0600000000000000" pitchFamily="50" charset="-128"/>
              </a:rPr>
              <a:t>00</a:t>
            </a:r>
            <a:r>
              <a:rPr lang="ja-JP" altLang="en-US" sz="1200" b="1" dirty="0">
                <a:solidFill>
                  <a:srgbClr val="FF5050"/>
                </a:solidFill>
                <a:uFill>
                  <a:solidFill>
                    <a:srgbClr val="FF0000"/>
                  </a:solidFill>
                </a:uFill>
                <a:latin typeface="HG丸ｺﾞｼｯｸM-PRO" panose="020F0600000000000000" pitchFamily="50" charset="-128"/>
                <a:ea typeface="HG丸ｺﾞｼｯｸM-PRO" panose="020F0600000000000000" pitchFamily="50" charset="-128"/>
              </a:rPr>
              <a:t>～</a:t>
            </a:r>
            <a:r>
              <a:rPr lang="en-US" altLang="ja-JP" sz="1200" b="1" dirty="0">
                <a:solidFill>
                  <a:srgbClr val="FF5050"/>
                </a:solidFill>
                <a:uFill>
                  <a:solidFill>
                    <a:srgbClr val="FF0000"/>
                  </a:solidFill>
                </a:uFill>
                <a:latin typeface="HG丸ｺﾞｼｯｸM-PRO" panose="020F0600000000000000" pitchFamily="50" charset="-128"/>
                <a:ea typeface="HG丸ｺﾞｼｯｸM-PRO" panose="020F0600000000000000" pitchFamily="50" charset="-128"/>
              </a:rPr>
              <a:t>14</a:t>
            </a:r>
            <a:r>
              <a:rPr lang="ja-JP" altLang="en-US" sz="1200" b="1" dirty="0">
                <a:solidFill>
                  <a:srgbClr val="FF5050"/>
                </a:solidFill>
                <a:uFill>
                  <a:solidFill>
                    <a:srgbClr val="FF0000"/>
                  </a:solidFill>
                </a:uFill>
                <a:latin typeface="HG丸ｺﾞｼｯｸM-PRO" panose="020F0600000000000000" pitchFamily="50" charset="-128"/>
                <a:ea typeface="HG丸ｺﾞｼｯｸM-PRO" panose="020F0600000000000000" pitchFamily="50" charset="-128"/>
              </a:rPr>
              <a:t>：</a:t>
            </a:r>
            <a:r>
              <a:rPr lang="en-US" altLang="ja-JP" sz="1200" b="1" dirty="0">
                <a:solidFill>
                  <a:srgbClr val="FF5050"/>
                </a:solidFill>
                <a:uFill>
                  <a:solidFill>
                    <a:srgbClr val="FF0000"/>
                  </a:solidFill>
                </a:uFill>
                <a:latin typeface="HG丸ｺﾞｼｯｸM-PRO" panose="020F0600000000000000" pitchFamily="50" charset="-128"/>
                <a:ea typeface="HG丸ｺﾞｼｯｸM-PRO" panose="020F0600000000000000" pitchFamily="50" charset="-128"/>
              </a:rPr>
              <a:t>00</a:t>
            </a:r>
            <a:endParaRPr lang="ja-JP" altLang="en-US" sz="1200" b="1" dirty="0">
              <a:solidFill>
                <a:srgbClr val="FF5050"/>
              </a:solidFill>
              <a:uFill>
                <a:solidFill>
                  <a:srgbClr val="FF0000"/>
                </a:solidFill>
              </a:uFill>
              <a:latin typeface="HG丸ｺﾞｼｯｸM-PRO" panose="020F0600000000000000" pitchFamily="50" charset="-128"/>
              <a:ea typeface="HG丸ｺﾞｼｯｸM-PRO" panose="020F0600000000000000" pitchFamily="50" charset="-128"/>
            </a:endParaRPr>
          </a:p>
        </p:txBody>
      </p:sp>
      <p:graphicFrame>
        <p:nvGraphicFramePr>
          <p:cNvPr id="2" name="オブジェクト 1">
            <a:extLst>
              <a:ext uri="{FF2B5EF4-FFF2-40B4-BE49-F238E27FC236}">
                <a16:creationId xmlns:a16="http://schemas.microsoft.com/office/drawing/2014/main" id="{1D679A41-4067-54E6-7D67-8C26D149A122}"/>
              </a:ext>
            </a:extLst>
          </p:cNvPr>
          <p:cNvGraphicFramePr>
            <a:graphicFrameLocks noChangeAspect="1"/>
          </p:cNvGraphicFramePr>
          <p:nvPr>
            <p:extLst>
              <p:ext uri="{D42A27DB-BD31-4B8C-83A1-F6EECF244321}">
                <p14:modId xmlns:p14="http://schemas.microsoft.com/office/powerpoint/2010/main" val="3848869621"/>
              </p:ext>
            </p:extLst>
          </p:nvPr>
        </p:nvGraphicFramePr>
        <p:xfrm>
          <a:off x="5151046" y="602112"/>
          <a:ext cx="4633752" cy="5431136"/>
        </p:xfrm>
        <a:graphic>
          <a:graphicData uri="http://schemas.openxmlformats.org/presentationml/2006/ole">
            <mc:AlternateContent xmlns:mc="http://schemas.openxmlformats.org/markup-compatibility/2006">
              <mc:Choice xmlns:v="urn:schemas-microsoft-com:vml" Requires="v">
                <p:oleObj name="Worksheet" r:id="rId8" imgW="6324671" imgH="7414315" progId="Excel.Sheet.12">
                  <p:embed/>
                </p:oleObj>
              </mc:Choice>
              <mc:Fallback>
                <p:oleObj name="Worksheet" r:id="rId8" imgW="6324671" imgH="7414315" progId="Excel.Sheet.12">
                  <p:embed/>
                  <p:pic>
                    <p:nvPicPr>
                      <p:cNvPr id="2" name="オブジェクト 1">
                        <a:extLst>
                          <a:ext uri="{FF2B5EF4-FFF2-40B4-BE49-F238E27FC236}">
                            <a16:creationId xmlns:a16="http://schemas.microsoft.com/office/drawing/2014/main" id="{1D679A41-4067-54E6-7D67-8C26D149A122}"/>
                          </a:ext>
                        </a:extLst>
                      </p:cNvPr>
                      <p:cNvPicPr/>
                      <p:nvPr/>
                    </p:nvPicPr>
                    <p:blipFill>
                      <a:blip r:embed="rId9"/>
                      <a:stretch>
                        <a:fillRect/>
                      </a:stretch>
                    </p:blipFill>
                    <p:spPr>
                      <a:xfrm>
                        <a:off x="5151046" y="602112"/>
                        <a:ext cx="4633752" cy="5431136"/>
                      </a:xfrm>
                      <a:prstGeom prst="rect">
                        <a:avLst/>
                      </a:prstGeom>
                    </p:spPr>
                  </p:pic>
                </p:oleObj>
              </mc:Fallback>
            </mc:AlternateContent>
          </a:graphicData>
        </a:graphic>
      </p:graphicFrame>
    </p:spTree>
    <p:extLst>
      <p:ext uri="{BB962C8B-B14F-4D97-AF65-F5344CB8AC3E}">
        <p14:creationId xmlns:p14="http://schemas.microsoft.com/office/powerpoint/2010/main" val="1193947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5983483F-443F-D3C4-F272-B7B6A75ECF96}"/>
              </a:ext>
            </a:extLst>
          </p:cNvPr>
          <p:cNvSpPr/>
          <p:nvPr/>
        </p:nvSpPr>
        <p:spPr>
          <a:xfrm>
            <a:off x="3821486" y="1128922"/>
            <a:ext cx="1126249" cy="1008992"/>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97F51ACD-6ABE-6ED3-55F0-D3DF8C8ED56A}"/>
              </a:ext>
            </a:extLst>
          </p:cNvPr>
          <p:cNvPicPr>
            <a:picLocks noChangeAspect="1"/>
          </p:cNvPicPr>
          <p:nvPr/>
        </p:nvPicPr>
        <p:blipFill>
          <a:blip r:embed="rId2"/>
          <a:stretch>
            <a:fillRect/>
          </a:stretch>
        </p:blipFill>
        <p:spPr>
          <a:xfrm>
            <a:off x="7742145" y="4536144"/>
            <a:ext cx="1863421" cy="1863421"/>
          </a:xfrm>
          <a:prstGeom prst="rect">
            <a:avLst/>
          </a:prstGeom>
        </p:spPr>
      </p:pic>
      <p:sp>
        <p:nvSpPr>
          <p:cNvPr id="6" name="角丸四角形 16">
            <a:extLst>
              <a:ext uri="{FF2B5EF4-FFF2-40B4-BE49-F238E27FC236}">
                <a16:creationId xmlns:a16="http://schemas.microsoft.com/office/drawing/2014/main" id="{891E4662-E313-4C33-B186-930A87EFBA31}"/>
              </a:ext>
            </a:extLst>
          </p:cNvPr>
          <p:cNvSpPr/>
          <p:nvPr/>
        </p:nvSpPr>
        <p:spPr>
          <a:xfrm>
            <a:off x="5192698" y="3765489"/>
            <a:ext cx="4595943" cy="1149941"/>
          </a:xfrm>
          <a:prstGeom prst="roundRect">
            <a:avLst/>
          </a:prstGeom>
          <a:solidFill>
            <a:schemeClr val="bg1"/>
          </a:solidFill>
          <a:ln w="19050" cmpd="thinThick">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463"/>
          </a:p>
        </p:txBody>
      </p:sp>
      <p:graphicFrame>
        <p:nvGraphicFramePr>
          <p:cNvPr id="36" name="オブジェクト 35">
            <a:extLst>
              <a:ext uri="{FF2B5EF4-FFF2-40B4-BE49-F238E27FC236}">
                <a16:creationId xmlns:a16="http://schemas.microsoft.com/office/drawing/2014/main" id="{D86FAC47-01E6-4788-A6BC-62BE3C570504}"/>
              </a:ext>
            </a:extLst>
          </p:cNvPr>
          <p:cNvGraphicFramePr>
            <a:graphicFrameLocks noChangeAspect="1"/>
          </p:cNvGraphicFramePr>
          <p:nvPr>
            <p:extLst>
              <p:ext uri="{D42A27DB-BD31-4B8C-83A1-F6EECF244321}">
                <p14:modId xmlns:p14="http://schemas.microsoft.com/office/powerpoint/2010/main" val="3738684345"/>
              </p:ext>
            </p:extLst>
          </p:nvPr>
        </p:nvGraphicFramePr>
        <p:xfrm>
          <a:off x="7194765" y="816743"/>
          <a:ext cx="2593876" cy="2508953"/>
        </p:xfrm>
        <a:graphic>
          <a:graphicData uri="http://schemas.openxmlformats.org/presentationml/2006/ole">
            <mc:AlternateContent xmlns:mc="http://schemas.openxmlformats.org/markup-compatibility/2006">
              <mc:Choice xmlns:v="urn:schemas-microsoft-com:vml" Requires="v">
                <p:oleObj name="Worksheet" r:id="rId3" imgW="3192745" imgH="3108913" progId="Excel.Sheet.12">
                  <p:embed/>
                </p:oleObj>
              </mc:Choice>
              <mc:Fallback>
                <p:oleObj name="Worksheet" r:id="rId3" imgW="3192745" imgH="3108913" progId="Excel.Sheet.12">
                  <p:embed/>
                  <p:pic>
                    <p:nvPicPr>
                      <p:cNvPr id="36" name="オブジェクト 35">
                        <a:extLst>
                          <a:ext uri="{FF2B5EF4-FFF2-40B4-BE49-F238E27FC236}">
                            <a16:creationId xmlns:a16="http://schemas.microsoft.com/office/drawing/2014/main" id="{D86FAC47-01E6-4788-A6BC-62BE3C570504}"/>
                          </a:ext>
                        </a:extLst>
                      </p:cNvPr>
                      <p:cNvPicPr/>
                      <p:nvPr/>
                    </p:nvPicPr>
                    <p:blipFill>
                      <a:blip r:embed="rId4"/>
                      <a:stretch>
                        <a:fillRect/>
                      </a:stretch>
                    </p:blipFill>
                    <p:spPr>
                      <a:xfrm>
                        <a:off x="7194765" y="816743"/>
                        <a:ext cx="2593876" cy="2508953"/>
                      </a:xfrm>
                      <a:prstGeom prst="rect">
                        <a:avLst/>
                      </a:prstGeom>
                    </p:spPr>
                  </p:pic>
                </p:oleObj>
              </mc:Fallback>
            </mc:AlternateContent>
          </a:graphicData>
        </a:graphic>
      </p:graphicFrame>
      <p:grpSp>
        <p:nvGrpSpPr>
          <p:cNvPr id="35" name="グループ化 34">
            <a:extLst>
              <a:ext uri="{FF2B5EF4-FFF2-40B4-BE49-F238E27FC236}">
                <a16:creationId xmlns:a16="http://schemas.microsoft.com/office/drawing/2014/main" id="{73C73BC9-928E-445B-94BA-1E94CFE8ACEE}"/>
              </a:ext>
            </a:extLst>
          </p:cNvPr>
          <p:cNvGrpSpPr/>
          <p:nvPr/>
        </p:nvGrpSpPr>
        <p:grpSpPr>
          <a:xfrm>
            <a:off x="243822" y="746786"/>
            <a:ext cx="3475052" cy="1222575"/>
            <a:chOff x="243822" y="746785"/>
            <a:chExt cx="3475052" cy="1222575"/>
          </a:xfrm>
        </p:grpSpPr>
        <p:sp>
          <p:nvSpPr>
            <p:cNvPr id="3" name="角丸四角形 17">
              <a:extLst>
                <a:ext uri="{FF2B5EF4-FFF2-40B4-BE49-F238E27FC236}">
                  <a16:creationId xmlns:a16="http://schemas.microsoft.com/office/drawing/2014/main" id="{0F9DD2B9-92BD-41F9-AE61-A54841B83EB3}"/>
                </a:ext>
              </a:extLst>
            </p:cNvPr>
            <p:cNvSpPr/>
            <p:nvPr/>
          </p:nvSpPr>
          <p:spPr>
            <a:xfrm>
              <a:off x="243822" y="746785"/>
              <a:ext cx="3475052" cy="1180586"/>
            </a:xfrm>
            <a:prstGeom prst="roundRect">
              <a:avLst/>
            </a:prstGeom>
            <a:noFill/>
            <a:ln>
              <a:solidFill>
                <a:schemeClr val="accent1">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4" name="サブタイトル 2">
              <a:extLst>
                <a:ext uri="{FF2B5EF4-FFF2-40B4-BE49-F238E27FC236}">
                  <a16:creationId xmlns:a16="http://schemas.microsoft.com/office/drawing/2014/main" id="{B439E800-E9A8-476C-9827-531E14C682B9}"/>
                </a:ext>
              </a:extLst>
            </p:cNvPr>
            <p:cNvSpPr txBox="1">
              <a:spLocks/>
            </p:cNvSpPr>
            <p:nvPr/>
          </p:nvSpPr>
          <p:spPr>
            <a:xfrm>
              <a:off x="333755" y="788774"/>
              <a:ext cx="3202510" cy="11805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975"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1138" b="1" u="sng" dirty="0">
                  <a:solidFill>
                    <a:schemeClr val="accent5">
                      <a:lumMod val="75000"/>
                    </a:schemeClr>
                  </a:solidFill>
                  <a:latin typeface="HG丸ｺﾞｼｯｸM-PRO" panose="020F0600000000000000" pitchFamily="50" charset="-128"/>
                  <a:ea typeface="HG丸ｺﾞｼｯｸM-PRO" panose="020F0600000000000000" pitchFamily="50" charset="-128"/>
                </a:rPr>
                <a:t>託児サービス（要予約）</a:t>
              </a:r>
              <a:endParaRPr lang="en-US" altLang="ja-JP" sz="1138" u="sng"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時間</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300</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円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日最大</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4</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時間まで</a:t>
              </a:r>
              <a:r>
                <a:rPr lang="ja-JP" altLang="en-US" sz="853" dirty="0">
                  <a:solidFill>
                    <a:schemeClr val="accent5">
                      <a:lumMod val="75000"/>
                    </a:schemeClr>
                  </a:solidFill>
                  <a:latin typeface="HG丸ｺﾞｼｯｸM-PRO" panose="020F0600000000000000" pitchFamily="50" charset="-128"/>
                  <a:ea typeface="HG丸ｺﾞｼｯｸM-PRO" panose="020F0600000000000000" pitchFamily="50" charset="-128"/>
                </a:rPr>
                <a:t>（初回は</a:t>
              </a:r>
              <a:r>
                <a:rPr lang="en-US" altLang="ja-JP" sz="853"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53" dirty="0">
                  <a:solidFill>
                    <a:schemeClr val="accent5">
                      <a:lumMod val="75000"/>
                    </a:schemeClr>
                  </a:solidFill>
                  <a:latin typeface="HG丸ｺﾞｼｯｸM-PRO" panose="020F0600000000000000" pitchFamily="50" charset="-128"/>
                  <a:ea typeface="HG丸ｺﾞｼｯｸM-PRO" panose="020F0600000000000000" pitchFamily="50" charset="-128"/>
                </a:rPr>
                <a:t>時間から）</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・ひろば利用登録をした方が対象（生後６か月～）</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・利用日</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か月前から予約可能</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・直接  広場に来所の上申込手続きをしてください。</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空き状況は電話確認可</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a:t>
              </a:r>
              <a:endParaRPr lang="en-US" altLang="ja-JP" sz="731"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grpSp>
      <p:sp>
        <p:nvSpPr>
          <p:cNvPr id="5" name="サブタイトル 2">
            <a:extLst>
              <a:ext uri="{FF2B5EF4-FFF2-40B4-BE49-F238E27FC236}">
                <a16:creationId xmlns:a16="http://schemas.microsoft.com/office/drawing/2014/main" id="{95AFB459-32E0-4A8E-85D1-DF5A0A000A49}"/>
              </a:ext>
            </a:extLst>
          </p:cNvPr>
          <p:cNvSpPr txBox="1">
            <a:spLocks/>
          </p:cNvSpPr>
          <p:nvPr/>
        </p:nvSpPr>
        <p:spPr>
          <a:xfrm>
            <a:off x="5267359" y="3856941"/>
            <a:ext cx="4511090" cy="1085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138" b="1" u="sng" dirty="0">
                <a:solidFill>
                  <a:srgbClr val="FF5D5D"/>
                </a:solidFill>
                <a:latin typeface="メイリオ" pitchFamily="50" charset="-128"/>
                <a:ea typeface="メイリオ" pitchFamily="50" charset="-128"/>
              </a:rPr>
              <a:t>「みんなの広場・ぽっかぽか」は</a:t>
            </a:r>
            <a:r>
              <a:rPr lang="ja-JP" altLang="en-US" sz="975" dirty="0">
                <a:solidFill>
                  <a:srgbClr val="FF5D5D"/>
                </a:solidFill>
                <a:latin typeface="メイリオ" pitchFamily="50" charset="-128"/>
                <a:ea typeface="メイリオ" pitchFamily="50" charset="-128"/>
              </a:rPr>
              <a:t>　　月～木・土曜日　</a:t>
            </a:r>
            <a:r>
              <a:rPr lang="en-US" altLang="ja-JP" sz="975" dirty="0">
                <a:solidFill>
                  <a:srgbClr val="FF5D5D"/>
                </a:solidFill>
                <a:latin typeface="メイリオ" pitchFamily="50" charset="-128"/>
                <a:ea typeface="メイリオ" pitchFamily="50" charset="-128"/>
              </a:rPr>
              <a:t>9</a:t>
            </a:r>
            <a:r>
              <a:rPr lang="ja-JP" altLang="en-US" sz="975" dirty="0">
                <a:solidFill>
                  <a:srgbClr val="FF5D5D"/>
                </a:solidFill>
                <a:latin typeface="メイリオ" pitchFamily="50" charset="-128"/>
                <a:ea typeface="メイリオ" pitchFamily="50" charset="-128"/>
              </a:rPr>
              <a:t>時～</a:t>
            </a:r>
            <a:r>
              <a:rPr lang="en-US" altLang="ja-JP" sz="975" dirty="0">
                <a:solidFill>
                  <a:srgbClr val="FF5D5D"/>
                </a:solidFill>
                <a:latin typeface="メイリオ" pitchFamily="50" charset="-128"/>
                <a:ea typeface="メイリオ" pitchFamily="50" charset="-128"/>
              </a:rPr>
              <a:t>14</a:t>
            </a:r>
            <a:r>
              <a:rPr lang="ja-JP" altLang="en-US" sz="975" dirty="0">
                <a:solidFill>
                  <a:srgbClr val="FF5D5D"/>
                </a:solidFill>
                <a:latin typeface="メイリオ" pitchFamily="50" charset="-128"/>
                <a:ea typeface="メイリオ" pitchFamily="50" charset="-128"/>
              </a:rPr>
              <a:t>時まで </a:t>
            </a:r>
            <a:endParaRPr lang="en-US" altLang="ja-JP" sz="975" dirty="0">
              <a:solidFill>
                <a:srgbClr val="FF5D5D"/>
              </a:solidFill>
              <a:latin typeface="メイリオ" pitchFamily="50" charset="-128"/>
              <a:ea typeface="メイリオ" pitchFamily="50" charset="-128"/>
            </a:endParaRPr>
          </a:p>
          <a:p>
            <a:pPr marL="0" indent="0">
              <a:buNone/>
            </a:pPr>
            <a:r>
              <a:rPr lang="ja-JP" altLang="en-US" sz="1138" b="1" u="sng" dirty="0">
                <a:solidFill>
                  <a:schemeClr val="accent6">
                    <a:lumMod val="75000"/>
                  </a:schemeClr>
                </a:solidFill>
                <a:latin typeface="メイリオ" pitchFamily="50" charset="-128"/>
                <a:ea typeface="メイリオ" pitchFamily="50" charset="-128"/>
              </a:rPr>
              <a:t>「 出張ひろば  ・ぽっかぽか」は</a:t>
            </a:r>
            <a:r>
              <a:rPr lang="ja-JP" altLang="en-US" sz="975" dirty="0">
                <a:solidFill>
                  <a:schemeClr val="accent6">
                    <a:lumMod val="75000"/>
                  </a:schemeClr>
                </a:solidFill>
                <a:latin typeface="メイリオ" pitchFamily="50" charset="-128"/>
                <a:ea typeface="メイリオ" pitchFamily="50" charset="-128"/>
              </a:rPr>
              <a:t>　　　毎週金曜日　　</a:t>
            </a:r>
            <a:r>
              <a:rPr lang="en-US" altLang="ja-JP" sz="975" dirty="0">
                <a:solidFill>
                  <a:schemeClr val="accent6">
                    <a:lumMod val="75000"/>
                  </a:schemeClr>
                </a:solidFill>
                <a:latin typeface="メイリオ" pitchFamily="50" charset="-128"/>
                <a:ea typeface="メイリオ" pitchFamily="50" charset="-128"/>
              </a:rPr>
              <a:t>9</a:t>
            </a:r>
            <a:r>
              <a:rPr lang="ja-JP" altLang="en-US" sz="975" dirty="0">
                <a:solidFill>
                  <a:schemeClr val="accent6">
                    <a:lumMod val="75000"/>
                  </a:schemeClr>
                </a:solidFill>
                <a:latin typeface="メイリオ" pitchFamily="50" charset="-128"/>
                <a:ea typeface="メイリオ" pitchFamily="50" charset="-128"/>
              </a:rPr>
              <a:t>時～</a:t>
            </a:r>
            <a:r>
              <a:rPr lang="en-US" altLang="ja-JP" sz="975" dirty="0">
                <a:solidFill>
                  <a:schemeClr val="accent6">
                    <a:lumMod val="75000"/>
                  </a:schemeClr>
                </a:solidFill>
                <a:latin typeface="メイリオ" pitchFamily="50" charset="-128"/>
                <a:ea typeface="メイリオ" pitchFamily="50" charset="-128"/>
              </a:rPr>
              <a:t>14</a:t>
            </a:r>
            <a:r>
              <a:rPr lang="ja-JP" altLang="en-US" sz="975" dirty="0">
                <a:solidFill>
                  <a:schemeClr val="accent6">
                    <a:lumMod val="75000"/>
                  </a:schemeClr>
                </a:solidFill>
                <a:latin typeface="メイリオ" pitchFamily="50" charset="-128"/>
                <a:ea typeface="メイリオ" pitchFamily="50" charset="-128"/>
              </a:rPr>
              <a:t>時まで</a:t>
            </a:r>
            <a:endParaRPr lang="en-US" altLang="ja-JP" sz="975" dirty="0">
              <a:solidFill>
                <a:schemeClr val="accent6">
                  <a:lumMod val="75000"/>
                </a:schemeClr>
              </a:solidFill>
              <a:latin typeface="メイリオ" pitchFamily="50" charset="-128"/>
              <a:ea typeface="メイリオ" pitchFamily="50" charset="-128"/>
            </a:endParaRPr>
          </a:p>
          <a:p>
            <a:pPr marL="0" indent="0">
              <a:buNone/>
            </a:pPr>
            <a:r>
              <a:rPr lang="ja-JP" altLang="en-US" sz="894" dirty="0">
                <a:latin typeface="メイリオ" pitchFamily="50" charset="-128"/>
                <a:ea typeface="メイリオ" pitchFamily="50" charset="-128"/>
              </a:rPr>
              <a:t>　</a:t>
            </a:r>
            <a:r>
              <a:rPr lang="en-US" altLang="ja-JP" sz="894" dirty="0">
                <a:latin typeface="メイリオ" pitchFamily="50" charset="-128"/>
                <a:ea typeface="メイリオ" pitchFamily="50" charset="-128"/>
              </a:rPr>
              <a:t>※</a:t>
            </a:r>
            <a:r>
              <a:rPr lang="ja-JP" altLang="en-US" sz="894" dirty="0">
                <a:latin typeface="メイリオ" pitchFamily="50" charset="-128"/>
                <a:ea typeface="メイリオ" pitchFamily="50" charset="-128"/>
              </a:rPr>
              <a:t>祝日はお休みです。　　</a:t>
            </a:r>
            <a:endParaRPr lang="en-US" altLang="ja-JP" sz="894" dirty="0">
              <a:latin typeface="メイリオ" pitchFamily="50" charset="-128"/>
              <a:ea typeface="メイリオ" pitchFamily="50" charset="-128"/>
            </a:endParaRPr>
          </a:p>
          <a:p>
            <a:pPr marL="0" indent="0">
              <a:buNone/>
            </a:pPr>
            <a:r>
              <a:rPr lang="ja-JP" altLang="en-US" sz="894" dirty="0">
                <a:latin typeface="メイリオ" pitchFamily="50" charset="-128"/>
                <a:ea typeface="メイリオ" pitchFamily="50" charset="-128"/>
              </a:rPr>
              <a:t>　</a:t>
            </a:r>
            <a:r>
              <a:rPr lang="en-US" altLang="ja-JP" sz="894" dirty="0">
                <a:latin typeface="メイリオ" pitchFamily="50" charset="-128"/>
                <a:ea typeface="メイリオ" pitchFamily="50" charset="-128"/>
              </a:rPr>
              <a:t>※</a:t>
            </a:r>
            <a:r>
              <a:rPr lang="ja-JP" altLang="en-US" sz="894" dirty="0">
                <a:latin typeface="メイリオ" pitchFamily="50" charset="-128"/>
                <a:ea typeface="メイリオ" pitchFamily="50" charset="-128"/>
              </a:rPr>
              <a:t>午前</a:t>
            </a:r>
            <a:r>
              <a:rPr lang="en-US" altLang="ja-JP" sz="894" dirty="0">
                <a:latin typeface="メイリオ" pitchFamily="50" charset="-128"/>
                <a:ea typeface="メイリオ" pitchFamily="50" charset="-128"/>
              </a:rPr>
              <a:t>8</a:t>
            </a:r>
            <a:r>
              <a:rPr lang="ja-JP" altLang="en-US" sz="894" dirty="0">
                <a:latin typeface="メイリオ" pitchFamily="50" charset="-128"/>
                <a:ea typeface="メイリオ" pitchFamily="50" charset="-128"/>
              </a:rPr>
              <a:t>時以降に倉敷地域に何らかの気象警報が発令された場合はお休みです。　</a:t>
            </a:r>
            <a:endParaRPr lang="en-US" altLang="ja-JP" sz="894" dirty="0">
              <a:latin typeface="メイリオ" pitchFamily="50" charset="-128"/>
              <a:ea typeface="メイリオ" pitchFamily="50" charset="-128"/>
            </a:endParaRPr>
          </a:p>
          <a:p>
            <a:pPr marL="0" indent="0">
              <a:buNone/>
            </a:pPr>
            <a:r>
              <a:rPr lang="ja-JP" altLang="en-US" sz="894" dirty="0">
                <a:latin typeface="メイリオ" pitchFamily="50" charset="-128"/>
                <a:ea typeface="メイリオ" pitchFamily="50" charset="-128"/>
              </a:rPr>
              <a:t>　</a:t>
            </a:r>
            <a:r>
              <a:rPr lang="en-US" altLang="ja-JP" sz="894" dirty="0">
                <a:latin typeface="メイリオ" pitchFamily="50" charset="-128"/>
                <a:ea typeface="メイリオ" pitchFamily="50" charset="-128"/>
              </a:rPr>
              <a:t>※</a:t>
            </a:r>
            <a:r>
              <a:rPr lang="ja-JP" altLang="en-US" sz="894" dirty="0">
                <a:latin typeface="メイリオ" pitchFamily="50" charset="-128"/>
                <a:ea typeface="メイリオ" pitchFamily="50" charset="-128"/>
              </a:rPr>
              <a:t>どちらも</a:t>
            </a:r>
            <a:r>
              <a:rPr lang="ja-JP" altLang="en-US" sz="894" b="1" dirty="0">
                <a:latin typeface="メイリオ" pitchFamily="50" charset="-128"/>
                <a:ea typeface="メイリオ" pitchFamily="50" charset="-128"/>
              </a:rPr>
              <a:t>専用駐車場はありません。</a:t>
            </a:r>
            <a:endParaRPr lang="en-US" altLang="ja-JP" sz="894" b="1" dirty="0">
              <a:latin typeface="メイリオ" pitchFamily="50" charset="-128"/>
              <a:ea typeface="メイリオ" pitchFamily="50" charset="-128"/>
            </a:endParaRPr>
          </a:p>
        </p:txBody>
      </p:sp>
      <p:grpSp>
        <p:nvGrpSpPr>
          <p:cNvPr id="31" name="グループ化 30">
            <a:extLst>
              <a:ext uri="{FF2B5EF4-FFF2-40B4-BE49-F238E27FC236}">
                <a16:creationId xmlns:a16="http://schemas.microsoft.com/office/drawing/2014/main" id="{40533643-8185-481F-807E-8989BF42A369}"/>
              </a:ext>
            </a:extLst>
          </p:cNvPr>
          <p:cNvGrpSpPr/>
          <p:nvPr/>
        </p:nvGrpSpPr>
        <p:grpSpPr>
          <a:xfrm>
            <a:off x="243822" y="1995662"/>
            <a:ext cx="3493677" cy="1612653"/>
            <a:chOff x="243822" y="2031173"/>
            <a:chExt cx="3493677" cy="1612653"/>
          </a:xfrm>
        </p:grpSpPr>
        <p:sp>
          <p:nvSpPr>
            <p:cNvPr id="7" name="サブタイトル 2">
              <a:extLst>
                <a:ext uri="{FF2B5EF4-FFF2-40B4-BE49-F238E27FC236}">
                  <a16:creationId xmlns:a16="http://schemas.microsoft.com/office/drawing/2014/main" id="{ABCA1047-5B9B-4CE1-B8F7-C0DFD0C78E23}"/>
                </a:ext>
              </a:extLst>
            </p:cNvPr>
            <p:cNvSpPr txBox="1">
              <a:spLocks/>
            </p:cNvSpPr>
            <p:nvPr/>
          </p:nvSpPr>
          <p:spPr>
            <a:xfrm>
              <a:off x="283579" y="2116220"/>
              <a:ext cx="3453920" cy="14348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1138" b="1" u="sng" dirty="0">
                  <a:solidFill>
                    <a:schemeClr val="accent5">
                      <a:lumMod val="75000"/>
                    </a:schemeClr>
                  </a:solidFill>
                  <a:latin typeface="HG丸ｺﾞｼｯｸM-PRO" panose="020F0600000000000000" pitchFamily="50" charset="-128"/>
                  <a:ea typeface="HG丸ｺﾞｼｯｸM-PRO" panose="020F0600000000000000" pitchFamily="50" charset="-128"/>
                </a:rPr>
                <a:t>産じょく期ヘルパー（事前登録制）</a:t>
              </a:r>
              <a:endParaRPr lang="en-US" altLang="ja-JP" sz="894" u="sng"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lvl="0">
                <a:buNone/>
                <a:defRPr/>
              </a:pPr>
              <a:r>
                <a:rPr lang="ja-JP" altLang="en-US" sz="894" b="1" dirty="0">
                  <a:solidFill>
                    <a:schemeClr val="accent5">
                      <a:lumMod val="75000"/>
                    </a:schemeClr>
                  </a:solidFill>
                  <a:latin typeface="HG丸ｺﾞｼｯｸM-PRO" panose="020F0600000000000000" pitchFamily="50" charset="-128"/>
                  <a:ea typeface="HG丸ｺﾞｼｯｸM-PRO" panose="020F0600000000000000" pitchFamily="50" charset="-128"/>
                </a:rPr>
                <a:t>  　核家族の家庭等で、</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出産後の家事や育児等が困難になった時</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lvl="0">
                <a:buNone/>
                <a:defRPr/>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ヘルパー（保育士など）が訪問するサービスです。</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lvl="0">
                <a:buNone/>
                <a:defRPr/>
              </a:pPr>
              <a:r>
                <a:rPr lang="ja-JP" altLang="en-US" sz="894" b="1"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利用期間は</a:t>
              </a:r>
              <a:r>
                <a:rPr lang="ja-JP" altLang="en-US" sz="894" b="1" dirty="0">
                  <a:solidFill>
                    <a:schemeClr val="accent5">
                      <a:lumMod val="75000"/>
                    </a:schemeClr>
                  </a:solidFill>
                  <a:latin typeface="HG丸ｺﾞｼｯｸM-PRO" panose="020F0600000000000000" pitchFamily="50" charset="-128"/>
                  <a:ea typeface="HG丸ｺﾞｼｯｸM-PRO" panose="020F0600000000000000" pitchFamily="50" charset="-128"/>
                </a:rPr>
                <a:t>出産日から</a:t>
              </a:r>
              <a:r>
                <a:rPr lang="ja-JP" altLang="en-US" sz="1138" b="1" dirty="0">
                  <a:solidFill>
                    <a:schemeClr val="accent5">
                      <a:lumMod val="75000"/>
                    </a:schemeClr>
                  </a:solidFill>
                  <a:latin typeface="HG丸ｺﾞｼｯｸM-PRO" panose="020F0600000000000000" pitchFamily="50" charset="-128"/>
                  <a:ea typeface="HG丸ｺﾞｼｯｸM-PRO" panose="020F0600000000000000" pitchFamily="50" charset="-128"/>
                </a:rPr>
                <a:t>４</a:t>
              </a:r>
              <a:r>
                <a:rPr lang="ja-JP" altLang="en-US" sz="894" b="1" dirty="0">
                  <a:solidFill>
                    <a:schemeClr val="accent5">
                      <a:lumMod val="75000"/>
                    </a:schemeClr>
                  </a:solidFill>
                  <a:latin typeface="HG丸ｺﾞｼｯｸM-PRO" panose="020F0600000000000000" pitchFamily="50" charset="-128"/>
                  <a:ea typeface="HG丸ｺﾞｼｯｸM-PRO" panose="020F0600000000000000" pitchFamily="50" charset="-128"/>
                </a:rPr>
                <a:t>か月</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間で</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10</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日まで</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lvl="0">
                <a:buNone/>
                <a:defRPr/>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（多胎児出産の場合は出産後</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年間で</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25</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日まで）</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lvl="0">
                <a:buNone/>
                <a:defRPr/>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・妊娠中から事前登録できます。</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2</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時間以内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1,610</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円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2</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4</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時間以内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3,220</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円　</a:t>
              </a:r>
              <a:r>
                <a:rPr lang="en-US" altLang="ja-JP" sz="731"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731" dirty="0">
                  <a:solidFill>
                    <a:schemeClr val="accent5">
                      <a:lumMod val="75000"/>
                    </a:schemeClr>
                  </a:solidFill>
                  <a:latin typeface="HG丸ｺﾞｼｯｸM-PRO" panose="020F0600000000000000" pitchFamily="50" charset="-128"/>
                  <a:ea typeface="HG丸ｺﾞｼｯｸM-PRO" panose="020F0600000000000000" pitchFamily="50" charset="-128"/>
                </a:rPr>
                <a:t>　    </a:t>
              </a:r>
              <a:endParaRPr lang="en-US" altLang="ja-JP" sz="731"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9:00-17:00</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の間で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日最大</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4</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時間まで）</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8" name="角丸四角形 23">
              <a:extLst>
                <a:ext uri="{FF2B5EF4-FFF2-40B4-BE49-F238E27FC236}">
                  <a16:creationId xmlns:a16="http://schemas.microsoft.com/office/drawing/2014/main" id="{42D78D9C-549F-4A3B-AA84-81950EA6FEAE}"/>
                </a:ext>
              </a:extLst>
            </p:cNvPr>
            <p:cNvSpPr/>
            <p:nvPr/>
          </p:nvSpPr>
          <p:spPr>
            <a:xfrm>
              <a:off x="243822" y="2031173"/>
              <a:ext cx="3475052" cy="1612653"/>
            </a:xfrm>
            <a:prstGeom prst="roundRect">
              <a:avLst/>
            </a:prstGeom>
            <a:noFill/>
            <a:ln>
              <a:solidFill>
                <a:schemeClr val="accent1">
                  <a:lumMod val="50000"/>
                </a:schemeClr>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463"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grpSp>
      <p:sp>
        <p:nvSpPr>
          <p:cNvPr id="15" name="サブタイトル 2">
            <a:extLst>
              <a:ext uri="{FF2B5EF4-FFF2-40B4-BE49-F238E27FC236}">
                <a16:creationId xmlns:a16="http://schemas.microsoft.com/office/drawing/2014/main" id="{F12DB8EA-0004-41FA-9FDD-848E218D892E}"/>
              </a:ext>
            </a:extLst>
          </p:cNvPr>
          <p:cNvSpPr txBox="1">
            <a:spLocks/>
          </p:cNvSpPr>
          <p:nvPr/>
        </p:nvSpPr>
        <p:spPr>
          <a:xfrm>
            <a:off x="208310" y="346698"/>
            <a:ext cx="4492960" cy="4384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788" u="sng" dirty="0">
                <a:solidFill>
                  <a:schemeClr val="accent5">
                    <a:lumMod val="75000"/>
                  </a:schemeClr>
                </a:solidFill>
                <a:latin typeface="HG丸ｺﾞｼｯｸM-PRO" panose="020F0600000000000000" pitchFamily="50" charset="-128"/>
                <a:ea typeface="HG丸ｺﾞｼｯｸM-PRO" panose="020F0600000000000000" pitchFamily="50" charset="-128"/>
              </a:rPr>
              <a:t>ぽっかぽかではこんなこともやってます！</a:t>
            </a:r>
            <a:endParaRPr lang="en-US" altLang="ja-JP" sz="1788" u="sng"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16" name="サブタイトル 17">
            <a:extLst>
              <a:ext uri="{FF2B5EF4-FFF2-40B4-BE49-F238E27FC236}">
                <a16:creationId xmlns:a16="http://schemas.microsoft.com/office/drawing/2014/main" id="{2C26A22A-78C0-453F-93B0-C101F4973A9F}"/>
              </a:ext>
            </a:extLst>
          </p:cNvPr>
          <p:cNvSpPr txBox="1">
            <a:spLocks/>
          </p:cNvSpPr>
          <p:nvPr/>
        </p:nvSpPr>
        <p:spPr>
          <a:xfrm>
            <a:off x="4643154" y="348212"/>
            <a:ext cx="2858477" cy="575157"/>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300" b="1" dirty="0">
                <a:solidFill>
                  <a:srgbClr val="FF5D5D"/>
                </a:solidFill>
                <a:latin typeface="メイリオ" pitchFamily="50" charset="-128"/>
                <a:ea typeface="メイリオ" pitchFamily="50" charset="-128"/>
              </a:rPr>
              <a:t>みんなの広場・ぽっかぽか</a:t>
            </a:r>
            <a:endParaRPr lang="en-US" altLang="ja-JP" sz="1300" b="1" dirty="0">
              <a:solidFill>
                <a:srgbClr val="FF5D5D"/>
              </a:solidFill>
              <a:latin typeface="メイリオ" pitchFamily="50" charset="-128"/>
              <a:ea typeface="メイリオ" pitchFamily="50" charset="-128"/>
            </a:endParaRPr>
          </a:p>
          <a:p>
            <a:pPr marL="0" indent="0" algn="ctr">
              <a:buNone/>
            </a:pPr>
            <a:r>
              <a:rPr lang="ja-JP" altLang="en-US" sz="853" b="1" dirty="0">
                <a:solidFill>
                  <a:srgbClr val="FF5D5D"/>
                </a:solidFill>
                <a:latin typeface="メイリオ" pitchFamily="50" charset="-128"/>
                <a:ea typeface="メイリオ" pitchFamily="50" charset="-128"/>
              </a:rPr>
              <a:t>（倉敷市美和一丁目</a:t>
            </a:r>
            <a:r>
              <a:rPr lang="en-US" altLang="ja-JP" sz="853" b="1" dirty="0">
                <a:solidFill>
                  <a:srgbClr val="FF5D5D"/>
                </a:solidFill>
                <a:latin typeface="メイリオ" pitchFamily="50" charset="-128"/>
                <a:ea typeface="メイリオ" pitchFamily="50" charset="-128"/>
              </a:rPr>
              <a:t>8-5</a:t>
            </a:r>
            <a:r>
              <a:rPr lang="ja-JP" altLang="en-US" sz="853" b="1" dirty="0">
                <a:solidFill>
                  <a:srgbClr val="FF5D5D"/>
                </a:solidFill>
                <a:latin typeface="メイリオ" pitchFamily="50" charset="-128"/>
                <a:ea typeface="メイリオ" pitchFamily="50" charset="-128"/>
              </a:rPr>
              <a:t>　</a:t>
            </a:r>
            <a:endParaRPr lang="en-US" altLang="ja-JP" sz="853" b="1" dirty="0">
              <a:solidFill>
                <a:srgbClr val="FF5D5D"/>
              </a:solidFill>
              <a:latin typeface="メイリオ" pitchFamily="50" charset="-128"/>
              <a:ea typeface="メイリオ" pitchFamily="50" charset="-128"/>
            </a:endParaRPr>
          </a:p>
          <a:p>
            <a:pPr marL="0" indent="0" algn="ctr">
              <a:buNone/>
            </a:pPr>
            <a:r>
              <a:rPr lang="ja-JP" altLang="en-US" sz="853" b="1" dirty="0">
                <a:solidFill>
                  <a:srgbClr val="FF5D5D"/>
                </a:solidFill>
                <a:latin typeface="メイリオ" pitchFamily="50" charset="-128"/>
                <a:ea typeface="メイリオ" pitchFamily="50" charset="-128"/>
              </a:rPr>
              <a:t>　　　　山内服装専門学校</a:t>
            </a:r>
            <a:r>
              <a:rPr lang="en-US" altLang="ja-JP" sz="853" b="1" dirty="0">
                <a:solidFill>
                  <a:srgbClr val="FF5D5D"/>
                </a:solidFill>
                <a:latin typeface="メイリオ" pitchFamily="50" charset="-128"/>
                <a:ea typeface="メイリオ" pitchFamily="50" charset="-128"/>
              </a:rPr>
              <a:t>2</a:t>
            </a:r>
            <a:r>
              <a:rPr lang="ja-JP" altLang="en-US" sz="853" b="1" dirty="0">
                <a:solidFill>
                  <a:srgbClr val="FF5D5D"/>
                </a:solidFill>
                <a:latin typeface="メイリオ" pitchFamily="50" charset="-128"/>
                <a:ea typeface="メイリオ" pitchFamily="50" charset="-128"/>
              </a:rPr>
              <a:t>階）</a:t>
            </a:r>
          </a:p>
        </p:txBody>
      </p:sp>
      <p:sp>
        <p:nvSpPr>
          <p:cNvPr id="17" name="サブタイトル 17">
            <a:extLst>
              <a:ext uri="{FF2B5EF4-FFF2-40B4-BE49-F238E27FC236}">
                <a16:creationId xmlns:a16="http://schemas.microsoft.com/office/drawing/2014/main" id="{58F5D001-06EC-4A58-8B8B-5CF544C46D97}"/>
              </a:ext>
            </a:extLst>
          </p:cNvPr>
          <p:cNvSpPr txBox="1">
            <a:spLocks/>
          </p:cNvSpPr>
          <p:nvPr/>
        </p:nvSpPr>
        <p:spPr>
          <a:xfrm>
            <a:off x="7366401" y="341248"/>
            <a:ext cx="2022704" cy="863043"/>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300" b="1" dirty="0">
                <a:solidFill>
                  <a:schemeClr val="accent6">
                    <a:lumMod val="75000"/>
                  </a:schemeClr>
                </a:solidFill>
                <a:latin typeface="メイリオ" pitchFamily="50" charset="-128"/>
                <a:ea typeface="メイリオ" pitchFamily="50" charset="-128"/>
              </a:rPr>
              <a:t>出張ひろば・ぽっかぽか</a:t>
            </a:r>
            <a:endParaRPr lang="en-US" altLang="ja-JP" sz="1300" b="1" dirty="0">
              <a:solidFill>
                <a:schemeClr val="accent6">
                  <a:lumMod val="75000"/>
                </a:schemeClr>
              </a:solidFill>
              <a:latin typeface="メイリオ" pitchFamily="50" charset="-128"/>
              <a:ea typeface="メイリオ" pitchFamily="50" charset="-128"/>
            </a:endParaRPr>
          </a:p>
          <a:p>
            <a:pPr marL="0" indent="0" algn="ctr">
              <a:buNone/>
            </a:pPr>
            <a:r>
              <a:rPr lang="ja-JP" altLang="en-US" sz="894" b="1" dirty="0">
                <a:solidFill>
                  <a:schemeClr val="accent6">
                    <a:lumMod val="75000"/>
                  </a:schemeClr>
                </a:solidFill>
                <a:latin typeface="メイリオ" pitchFamily="50" charset="-128"/>
                <a:ea typeface="メイリオ" pitchFamily="50" charset="-128"/>
              </a:rPr>
              <a:t>（倉敷市中央二丁目</a:t>
            </a:r>
            <a:r>
              <a:rPr lang="en-US" altLang="ja-JP" sz="894" b="1" dirty="0">
                <a:solidFill>
                  <a:schemeClr val="accent6">
                    <a:lumMod val="75000"/>
                  </a:schemeClr>
                </a:solidFill>
                <a:latin typeface="メイリオ" pitchFamily="50" charset="-128"/>
                <a:ea typeface="メイリオ" pitchFamily="50" charset="-128"/>
              </a:rPr>
              <a:t>7-1</a:t>
            </a:r>
          </a:p>
          <a:p>
            <a:pPr marL="0" indent="0" algn="ctr">
              <a:buNone/>
            </a:pPr>
            <a:r>
              <a:rPr lang="ja-JP" altLang="en-US" sz="894" b="1" dirty="0">
                <a:solidFill>
                  <a:schemeClr val="accent6">
                    <a:lumMod val="75000"/>
                  </a:schemeClr>
                </a:solidFill>
                <a:latin typeface="メイリオ" pitchFamily="50" charset="-128"/>
                <a:ea typeface="メイリオ" pitchFamily="50" charset="-128"/>
              </a:rPr>
              <a:t>　　　　　　倉敷幼稚園</a:t>
            </a:r>
            <a:r>
              <a:rPr lang="en-US" altLang="ja-JP" sz="894" b="1" dirty="0">
                <a:solidFill>
                  <a:schemeClr val="accent6">
                    <a:lumMod val="75000"/>
                  </a:schemeClr>
                </a:solidFill>
                <a:latin typeface="メイリオ" pitchFamily="50" charset="-128"/>
                <a:ea typeface="メイリオ" pitchFamily="50" charset="-128"/>
              </a:rPr>
              <a:t>2</a:t>
            </a:r>
            <a:r>
              <a:rPr lang="ja-JP" altLang="en-US" sz="894" b="1" dirty="0">
                <a:solidFill>
                  <a:schemeClr val="accent6">
                    <a:lumMod val="75000"/>
                  </a:schemeClr>
                </a:solidFill>
                <a:latin typeface="メイリオ" pitchFamily="50" charset="-128"/>
                <a:ea typeface="メイリオ" pitchFamily="50" charset="-128"/>
              </a:rPr>
              <a:t>階）</a:t>
            </a:r>
          </a:p>
        </p:txBody>
      </p:sp>
      <p:grpSp>
        <p:nvGrpSpPr>
          <p:cNvPr id="24" name="グループ化 23">
            <a:extLst>
              <a:ext uri="{FF2B5EF4-FFF2-40B4-BE49-F238E27FC236}">
                <a16:creationId xmlns:a16="http://schemas.microsoft.com/office/drawing/2014/main" id="{33C452DD-A4EC-42BC-87A3-8D9BBAA4CB39}"/>
              </a:ext>
            </a:extLst>
          </p:cNvPr>
          <p:cNvGrpSpPr/>
          <p:nvPr/>
        </p:nvGrpSpPr>
        <p:grpSpPr>
          <a:xfrm>
            <a:off x="7380503" y="2962584"/>
            <a:ext cx="2302319" cy="627121"/>
            <a:chOff x="9083694" y="3234642"/>
            <a:chExt cx="2833623" cy="771841"/>
          </a:xfrm>
          <a:solidFill>
            <a:srgbClr val="FFCC99"/>
          </a:solidFill>
        </p:grpSpPr>
        <p:sp>
          <p:nvSpPr>
            <p:cNvPr id="21" name="四角形: 角を丸くする 20">
              <a:extLst>
                <a:ext uri="{FF2B5EF4-FFF2-40B4-BE49-F238E27FC236}">
                  <a16:creationId xmlns:a16="http://schemas.microsoft.com/office/drawing/2014/main" id="{64D5241E-7361-48B2-9E57-51A5FDECABD4}"/>
                </a:ext>
              </a:extLst>
            </p:cNvPr>
            <p:cNvSpPr/>
            <p:nvPr/>
          </p:nvSpPr>
          <p:spPr>
            <a:xfrm>
              <a:off x="9083694" y="3234642"/>
              <a:ext cx="2735263" cy="771841"/>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2" name="サブタイトル 2">
              <a:extLst>
                <a:ext uri="{FF2B5EF4-FFF2-40B4-BE49-F238E27FC236}">
                  <a16:creationId xmlns:a16="http://schemas.microsoft.com/office/drawing/2014/main" id="{293375DF-E737-4181-BAB0-36C4E0569F82}"/>
                </a:ext>
              </a:extLst>
            </p:cNvPr>
            <p:cNvSpPr txBox="1">
              <a:spLocks/>
            </p:cNvSpPr>
            <p:nvPr/>
          </p:nvSpPr>
          <p:spPr>
            <a:xfrm>
              <a:off x="9108489" y="3272327"/>
              <a:ext cx="2808828" cy="678236"/>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vert="horz" lIns="74295" tIns="37148" rIns="74295" bIns="37148" rtlCol="0" anchor="ctr" anchorCtr="1">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853" dirty="0">
                  <a:latin typeface="メイリオ" pitchFamily="50" charset="-128"/>
                  <a:ea typeface="メイリオ" pitchFamily="50" charset="-128"/>
                </a:rPr>
                <a:t>幼稚園</a:t>
              </a:r>
              <a:r>
                <a:rPr lang="ja-JP" altLang="en-US" sz="853" b="1" dirty="0">
                  <a:latin typeface="メイリオ" pitchFamily="50" charset="-128"/>
                  <a:ea typeface="メイリオ" pitchFamily="50" charset="-128"/>
                </a:rPr>
                <a:t>東門</a:t>
              </a:r>
              <a:r>
                <a:rPr lang="ja-JP" altLang="en-US" sz="853" dirty="0">
                  <a:latin typeface="メイリオ" pitchFamily="50" charset="-128"/>
                  <a:ea typeface="メイリオ" pitchFamily="50" charset="-128"/>
                </a:rPr>
                <a:t>のインターホンを押して下さい。</a:t>
              </a:r>
              <a:endParaRPr lang="en-US" altLang="ja-JP" sz="853" dirty="0">
                <a:latin typeface="メイリオ" pitchFamily="50" charset="-128"/>
                <a:ea typeface="メイリオ" pitchFamily="50" charset="-128"/>
              </a:endParaRPr>
            </a:p>
            <a:p>
              <a:pPr marL="0" indent="0">
                <a:buNone/>
              </a:pPr>
              <a:r>
                <a:rPr lang="ja-JP" altLang="en-US" sz="853" dirty="0">
                  <a:latin typeface="メイリオ" pitchFamily="50" charset="-128"/>
                  <a:ea typeface="メイリオ" pitchFamily="50" charset="-128"/>
                </a:rPr>
                <a:t>スタッフがお迎えに行きます。</a:t>
              </a:r>
              <a:endParaRPr lang="en-US" altLang="ja-JP" sz="853" dirty="0">
                <a:latin typeface="メイリオ" pitchFamily="50" charset="-128"/>
                <a:ea typeface="メイリオ" pitchFamily="50" charset="-128"/>
              </a:endParaRPr>
            </a:p>
            <a:p>
              <a:pPr marL="0" indent="0">
                <a:buNone/>
              </a:pPr>
              <a:r>
                <a:rPr lang="ja-JP" altLang="en-US" sz="853" dirty="0">
                  <a:latin typeface="メイリオ" pitchFamily="50" charset="-128"/>
                  <a:ea typeface="メイリオ" pitchFamily="50" charset="-128"/>
                </a:rPr>
                <a:t>幼稚園</a:t>
              </a:r>
              <a:r>
                <a:rPr lang="ja-JP" altLang="en-US" sz="853" b="1" dirty="0">
                  <a:latin typeface="メイリオ" pitchFamily="50" charset="-128"/>
                  <a:ea typeface="メイリオ" pitchFamily="50" charset="-128"/>
                </a:rPr>
                <a:t>正門</a:t>
              </a:r>
              <a:r>
                <a:rPr lang="ja-JP" altLang="en-US" sz="853" dirty="0">
                  <a:latin typeface="メイリオ" pitchFamily="50" charset="-128"/>
                  <a:ea typeface="メイリオ" pitchFamily="50" charset="-128"/>
                </a:rPr>
                <a:t>のインターホンは押さないでね。</a:t>
              </a:r>
              <a:endParaRPr lang="en-US" altLang="ja-JP" sz="853" dirty="0">
                <a:latin typeface="メイリオ" pitchFamily="50" charset="-128"/>
                <a:ea typeface="メイリオ" pitchFamily="50" charset="-128"/>
              </a:endParaRPr>
            </a:p>
          </p:txBody>
        </p:sp>
      </p:grpSp>
      <p:pic>
        <p:nvPicPr>
          <p:cNvPr id="27" name="図 26">
            <a:extLst>
              <a:ext uri="{FF2B5EF4-FFF2-40B4-BE49-F238E27FC236}">
                <a16:creationId xmlns:a16="http://schemas.microsoft.com/office/drawing/2014/main" id="{86F4502A-C4EA-47A1-85BC-F935E6A8EAD2}"/>
              </a:ext>
            </a:extLst>
          </p:cNvPr>
          <p:cNvPicPr>
            <a:picLocks noChangeAspect="1"/>
          </p:cNvPicPr>
          <p:nvPr/>
        </p:nvPicPr>
        <p:blipFill rotWithShape="1">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8393" t="7437" r="8393" b="4568"/>
          <a:stretch/>
        </p:blipFill>
        <p:spPr>
          <a:xfrm>
            <a:off x="3914001" y="2256316"/>
            <a:ext cx="1013500" cy="994569"/>
          </a:xfrm>
          <a:prstGeom prst="rect">
            <a:avLst/>
          </a:prstGeom>
        </p:spPr>
      </p:pic>
      <p:pic>
        <p:nvPicPr>
          <p:cNvPr id="32" name="図 31">
            <a:extLst>
              <a:ext uri="{FF2B5EF4-FFF2-40B4-BE49-F238E27FC236}">
                <a16:creationId xmlns:a16="http://schemas.microsoft.com/office/drawing/2014/main" id="{1C2AF027-DC57-443B-BE4E-CA33D938BD4C}"/>
              </a:ext>
            </a:extLst>
          </p:cNvPr>
          <p:cNvPicPr>
            <a:picLocks noChangeAspect="1"/>
          </p:cNvPicPr>
          <p:nvPr/>
        </p:nvPicPr>
        <p:blipFill>
          <a:blip r:embed="rId7"/>
          <a:stretch>
            <a:fillRect/>
          </a:stretch>
        </p:blipFill>
        <p:spPr>
          <a:xfrm>
            <a:off x="5588819" y="5340893"/>
            <a:ext cx="531396" cy="759673"/>
          </a:xfrm>
          <a:prstGeom prst="rect">
            <a:avLst/>
          </a:prstGeom>
        </p:spPr>
      </p:pic>
      <p:sp>
        <p:nvSpPr>
          <p:cNvPr id="34" name="正方形/長方形 33">
            <a:extLst>
              <a:ext uri="{FF2B5EF4-FFF2-40B4-BE49-F238E27FC236}">
                <a16:creationId xmlns:a16="http://schemas.microsoft.com/office/drawing/2014/main" id="{3F442791-3908-4725-B590-93A2CFB04480}"/>
              </a:ext>
            </a:extLst>
          </p:cNvPr>
          <p:cNvSpPr/>
          <p:nvPr/>
        </p:nvSpPr>
        <p:spPr>
          <a:xfrm>
            <a:off x="496625" y="6022436"/>
            <a:ext cx="3954971" cy="542456"/>
          </a:xfrm>
          <a:prstGeom prst="rect">
            <a:avLst/>
          </a:prstGeom>
          <a:solidFill>
            <a:schemeClr val="bg1"/>
          </a:solidFill>
          <a:ln w="9525">
            <a:solidFill>
              <a:schemeClr val="bg2">
                <a:lumMod val="25000"/>
              </a:schemeClr>
            </a:solidFill>
          </a:ln>
        </p:spPr>
        <p:txBody>
          <a:bodyPr wrap="square">
            <a:spAutoFit/>
          </a:bodyPr>
          <a:lstStyle/>
          <a:p>
            <a:r>
              <a:rPr lang="ja-JP" altLang="en-US" sz="975" dirty="0">
                <a:solidFill>
                  <a:schemeClr val="bg2">
                    <a:lumMod val="10000"/>
                  </a:schemeClr>
                </a:solidFill>
              </a:rPr>
              <a:t>第</a:t>
            </a:r>
            <a:r>
              <a:rPr lang="en-US" altLang="ja-JP" sz="975" dirty="0">
                <a:solidFill>
                  <a:schemeClr val="bg2">
                    <a:lumMod val="10000"/>
                  </a:schemeClr>
                </a:solidFill>
              </a:rPr>
              <a:t>170</a:t>
            </a:r>
            <a:r>
              <a:rPr lang="ja-JP" altLang="en-US" sz="975" dirty="0">
                <a:solidFill>
                  <a:schemeClr val="bg2">
                    <a:lumMod val="10000"/>
                  </a:schemeClr>
                </a:solidFill>
              </a:rPr>
              <a:t>号  令和 </a:t>
            </a:r>
            <a:r>
              <a:rPr lang="en-US" altLang="ja-JP" sz="975" dirty="0">
                <a:solidFill>
                  <a:schemeClr val="bg2">
                    <a:lumMod val="10000"/>
                  </a:schemeClr>
                </a:solidFill>
              </a:rPr>
              <a:t>5</a:t>
            </a:r>
            <a:r>
              <a:rPr lang="ja-JP" altLang="en-US" sz="975" dirty="0">
                <a:solidFill>
                  <a:schemeClr val="bg2">
                    <a:lumMod val="10000"/>
                  </a:schemeClr>
                </a:solidFill>
              </a:rPr>
              <a:t>年 </a:t>
            </a:r>
            <a:r>
              <a:rPr lang="en-US" altLang="ja-JP" sz="975" dirty="0">
                <a:solidFill>
                  <a:schemeClr val="bg2">
                    <a:lumMod val="10000"/>
                  </a:schemeClr>
                </a:solidFill>
              </a:rPr>
              <a:t>3</a:t>
            </a:r>
            <a:r>
              <a:rPr lang="ja-JP" altLang="en-US" sz="975" dirty="0">
                <a:solidFill>
                  <a:schemeClr val="bg2">
                    <a:lumMod val="10000"/>
                  </a:schemeClr>
                </a:solidFill>
              </a:rPr>
              <a:t>月</a:t>
            </a:r>
            <a:r>
              <a:rPr lang="en-US" altLang="ja-JP" sz="975" dirty="0">
                <a:solidFill>
                  <a:schemeClr val="bg2">
                    <a:lumMod val="10000"/>
                  </a:schemeClr>
                </a:solidFill>
              </a:rPr>
              <a:t>15</a:t>
            </a:r>
            <a:r>
              <a:rPr lang="ja-JP" altLang="en-US" sz="975" dirty="0">
                <a:solidFill>
                  <a:schemeClr val="bg2">
                    <a:lumMod val="10000"/>
                  </a:schemeClr>
                </a:solidFill>
              </a:rPr>
              <a:t>日発行  </a:t>
            </a:r>
            <a:r>
              <a:rPr lang="en-US" altLang="ja-JP" sz="975" dirty="0">
                <a:solidFill>
                  <a:schemeClr val="bg2">
                    <a:lumMod val="10000"/>
                  </a:schemeClr>
                </a:solidFill>
              </a:rPr>
              <a:t>NPO</a:t>
            </a:r>
            <a:r>
              <a:rPr lang="ja-JP" altLang="en-US" sz="975" dirty="0">
                <a:solidFill>
                  <a:schemeClr val="bg2">
                    <a:lumMod val="10000"/>
                  </a:schemeClr>
                </a:solidFill>
              </a:rPr>
              <a:t>法人子育て応援ナビぽっかぽか </a:t>
            </a:r>
            <a:endParaRPr lang="en-US" altLang="ja-JP" sz="975" dirty="0">
              <a:solidFill>
                <a:schemeClr val="bg2">
                  <a:lumMod val="10000"/>
                </a:schemeClr>
              </a:solidFill>
            </a:endParaRPr>
          </a:p>
          <a:p>
            <a:r>
              <a:rPr lang="ja-JP" altLang="en-US" sz="975" dirty="0">
                <a:solidFill>
                  <a:schemeClr val="bg2">
                    <a:lumMod val="10000"/>
                  </a:schemeClr>
                </a:solidFill>
              </a:rPr>
              <a:t>　〒</a:t>
            </a:r>
            <a:r>
              <a:rPr lang="en-US" altLang="ja-JP" sz="975" dirty="0">
                <a:solidFill>
                  <a:schemeClr val="bg2">
                    <a:lumMod val="10000"/>
                  </a:schemeClr>
                </a:solidFill>
              </a:rPr>
              <a:t>710-0052</a:t>
            </a:r>
            <a:r>
              <a:rPr lang="ja-JP" altLang="en-US" sz="975" dirty="0">
                <a:solidFill>
                  <a:schemeClr val="bg2">
                    <a:lumMod val="10000"/>
                  </a:schemeClr>
                </a:solidFill>
              </a:rPr>
              <a:t>　</a:t>
            </a:r>
            <a:r>
              <a:rPr lang="en-US" altLang="ja-JP" sz="975" dirty="0">
                <a:solidFill>
                  <a:schemeClr val="bg2">
                    <a:lumMod val="10000"/>
                  </a:schemeClr>
                </a:solidFill>
              </a:rPr>
              <a:t> </a:t>
            </a:r>
            <a:r>
              <a:rPr lang="ja-JP" altLang="en-US" sz="975" dirty="0">
                <a:solidFill>
                  <a:schemeClr val="bg2">
                    <a:lumMod val="10000"/>
                  </a:schemeClr>
                </a:solidFill>
              </a:rPr>
              <a:t>岡山県倉敷市美和一丁目</a:t>
            </a:r>
            <a:r>
              <a:rPr lang="en-US" altLang="ja-JP" sz="975" dirty="0">
                <a:solidFill>
                  <a:schemeClr val="bg2">
                    <a:lumMod val="10000"/>
                  </a:schemeClr>
                </a:solidFill>
              </a:rPr>
              <a:t>8-5</a:t>
            </a:r>
            <a:r>
              <a:rPr lang="ja-JP" altLang="en-US" sz="975" dirty="0">
                <a:solidFill>
                  <a:schemeClr val="bg2">
                    <a:lumMod val="10000"/>
                  </a:schemeClr>
                </a:solidFill>
              </a:rPr>
              <a:t>　山内服装専門学校</a:t>
            </a:r>
            <a:r>
              <a:rPr lang="en-US" altLang="ja-JP" sz="975" dirty="0">
                <a:solidFill>
                  <a:schemeClr val="bg2">
                    <a:lumMod val="10000"/>
                  </a:schemeClr>
                </a:solidFill>
              </a:rPr>
              <a:t>2</a:t>
            </a:r>
            <a:r>
              <a:rPr lang="ja-JP" altLang="en-US" sz="975" dirty="0">
                <a:solidFill>
                  <a:schemeClr val="bg2">
                    <a:lumMod val="10000"/>
                  </a:schemeClr>
                </a:solidFill>
              </a:rPr>
              <a:t>階</a:t>
            </a:r>
            <a:endParaRPr lang="en-US" altLang="ja-JP" sz="975" dirty="0">
              <a:solidFill>
                <a:schemeClr val="bg2">
                  <a:lumMod val="10000"/>
                </a:schemeClr>
              </a:solidFill>
            </a:endParaRPr>
          </a:p>
          <a:p>
            <a:r>
              <a:rPr lang="ja-JP" altLang="en-US" sz="975" dirty="0">
                <a:solidFill>
                  <a:schemeClr val="bg2">
                    <a:lumMod val="10000"/>
                  </a:schemeClr>
                </a:solidFill>
              </a:rPr>
              <a:t>　　　　</a:t>
            </a:r>
            <a:r>
              <a:rPr lang="en-US" altLang="ja-JP" sz="975" dirty="0">
                <a:solidFill>
                  <a:schemeClr val="bg2">
                    <a:lumMod val="10000"/>
                  </a:schemeClr>
                </a:solidFill>
              </a:rPr>
              <a:t>TEL</a:t>
            </a:r>
            <a:r>
              <a:rPr lang="ja-JP" altLang="en-US" sz="975" dirty="0">
                <a:solidFill>
                  <a:schemeClr val="bg2">
                    <a:lumMod val="10000"/>
                  </a:schemeClr>
                </a:solidFill>
              </a:rPr>
              <a:t>　（</a:t>
            </a:r>
            <a:r>
              <a:rPr lang="en-US" altLang="ja-JP" sz="975" dirty="0">
                <a:solidFill>
                  <a:schemeClr val="bg2">
                    <a:lumMod val="10000"/>
                  </a:schemeClr>
                </a:solidFill>
              </a:rPr>
              <a:t>086)427-5550</a:t>
            </a:r>
            <a:r>
              <a:rPr lang="ja-JP" altLang="en-US" sz="975" dirty="0">
                <a:solidFill>
                  <a:schemeClr val="bg2">
                    <a:lumMod val="10000"/>
                  </a:schemeClr>
                </a:solidFill>
              </a:rPr>
              <a:t>　　</a:t>
            </a:r>
            <a:r>
              <a:rPr lang="en-US" altLang="ja-JP" sz="975" dirty="0">
                <a:solidFill>
                  <a:schemeClr val="bg2">
                    <a:lumMod val="10000"/>
                  </a:schemeClr>
                </a:solidFill>
              </a:rPr>
              <a:t>FAX</a:t>
            </a:r>
            <a:r>
              <a:rPr lang="ja-JP" altLang="en-US" sz="975" dirty="0">
                <a:solidFill>
                  <a:schemeClr val="bg2">
                    <a:lumMod val="10000"/>
                  </a:schemeClr>
                </a:solidFill>
              </a:rPr>
              <a:t>　</a:t>
            </a:r>
            <a:r>
              <a:rPr lang="en-US" altLang="ja-JP" sz="975" dirty="0">
                <a:solidFill>
                  <a:schemeClr val="bg2">
                    <a:lumMod val="10000"/>
                  </a:schemeClr>
                </a:solidFill>
              </a:rPr>
              <a:t>(086)436-6270</a:t>
            </a:r>
            <a:r>
              <a:rPr lang="ja-JP" altLang="en-US" sz="975" dirty="0">
                <a:solidFill>
                  <a:schemeClr val="bg2">
                    <a:lumMod val="10000"/>
                  </a:schemeClr>
                </a:solidFill>
              </a:rPr>
              <a:t>　</a:t>
            </a:r>
            <a:endParaRPr lang="en-US" altLang="ja-JP" sz="975" dirty="0">
              <a:solidFill>
                <a:schemeClr val="bg2">
                  <a:lumMod val="10000"/>
                </a:schemeClr>
              </a:solidFill>
            </a:endParaRPr>
          </a:p>
        </p:txBody>
      </p:sp>
      <p:graphicFrame>
        <p:nvGraphicFramePr>
          <p:cNvPr id="2" name="オブジェクト 1">
            <a:extLst>
              <a:ext uri="{FF2B5EF4-FFF2-40B4-BE49-F238E27FC236}">
                <a16:creationId xmlns:a16="http://schemas.microsoft.com/office/drawing/2014/main" id="{EDC75DAA-4580-45DE-9C6E-1374FBD203BA}"/>
              </a:ext>
            </a:extLst>
          </p:cNvPr>
          <p:cNvGraphicFramePr>
            <a:graphicFrameLocks noChangeAspect="1"/>
          </p:cNvGraphicFramePr>
          <p:nvPr>
            <p:extLst>
              <p:ext uri="{D42A27DB-BD31-4B8C-83A1-F6EECF244321}">
                <p14:modId xmlns:p14="http://schemas.microsoft.com/office/powerpoint/2010/main" val="1807443423"/>
              </p:ext>
            </p:extLst>
          </p:nvPr>
        </p:nvGraphicFramePr>
        <p:xfrm>
          <a:off x="5034466" y="819582"/>
          <a:ext cx="2222401" cy="2339777"/>
        </p:xfrm>
        <a:graphic>
          <a:graphicData uri="http://schemas.openxmlformats.org/presentationml/2006/ole">
            <mc:AlternateContent xmlns:mc="http://schemas.openxmlformats.org/markup-compatibility/2006">
              <mc:Choice xmlns:v="urn:schemas-microsoft-com:vml" Requires="v">
                <p:oleObj name="Worksheet" r:id="rId8" imgW="2735545" imgH="2880360" progId="Excel.Sheet.12">
                  <p:embed/>
                </p:oleObj>
              </mc:Choice>
              <mc:Fallback>
                <p:oleObj name="Worksheet" r:id="rId8" imgW="2735545" imgH="2880360" progId="Excel.Sheet.12">
                  <p:embed/>
                  <p:pic>
                    <p:nvPicPr>
                      <p:cNvPr id="2" name="オブジェクト 1">
                        <a:extLst>
                          <a:ext uri="{FF2B5EF4-FFF2-40B4-BE49-F238E27FC236}">
                            <a16:creationId xmlns:a16="http://schemas.microsoft.com/office/drawing/2014/main" id="{EDC75DAA-4580-45DE-9C6E-1374FBD203BA}"/>
                          </a:ext>
                        </a:extLst>
                      </p:cNvPr>
                      <p:cNvPicPr/>
                      <p:nvPr/>
                    </p:nvPicPr>
                    <p:blipFill>
                      <a:blip r:embed="rId9"/>
                      <a:stretch>
                        <a:fillRect/>
                      </a:stretch>
                    </p:blipFill>
                    <p:spPr>
                      <a:xfrm>
                        <a:off x="5034466" y="819582"/>
                        <a:ext cx="2222401" cy="2339777"/>
                      </a:xfrm>
                      <a:prstGeom prst="rect">
                        <a:avLst/>
                      </a:prstGeom>
                    </p:spPr>
                  </p:pic>
                </p:oleObj>
              </mc:Fallback>
            </mc:AlternateContent>
          </a:graphicData>
        </a:graphic>
      </p:graphicFrame>
      <p:sp>
        <p:nvSpPr>
          <p:cNvPr id="20" name="テキスト ボックス 19">
            <a:extLst>
              <a:ext uri="{FF2B5EF4-FFF2-40B4-BE49-F238E27FC236}">
                <a16:creationId xmlns:a16="http://schemas.microsoft.com/office/drawing/2014/main" id="{DDC77A8D-FE30-40E2-8465-F42F177AA355}"/>
              </a:ext>
            </a:extLst>
          </p:cNvPr>
          <p:cNvSpPr txBox="1"/>
          <p:nvPr/>
        </p:nvSpPr>
        <p:spPr>
          <a:xfrm>
            <a:off x="3913807" y="1181323"/>
            <a:ext cx="1064533" cy="917944"/>
          </a:xfrm>
          <a:prstGeom prst="rect">
            <a:avLst/>
          </a:prstGeom>
          <a:noFill/>
        </p:spPr>
        <p:txBody>
          <a:bodyPr wrap="square" rtlCol="0">
            <a:spAutoFit/>
          </a:bodyPr>
          <a:lstStyle/>
          <a:p>
            <a:pPr>
              <a:defRPr/>
            </a:pPr>
            <a:r>
              <a:rPr lang="ja-JP" altLang="en-US" sz="894" dirty="0">
                <a:solidFill>
                  <a:srgbClr val="70AD47">
                    <a:lumMod val="50000"/>
                  </a:srgbClr>
                </a:solidFill>
                <a:latin typeface="HG丸ｺﾞｼｯｸM-PRO" panose="020F0600000000000000" pitchFamily="50" charset="-128"/>
                <a:ea typeface="HG丸ｺﾞｼｯｸM-PRO" panose="020F0600000000000000" pitchFamily="50" charset="-128"/>
              </a:rPr>
              <a:t>インスタグラムに、日頃の託児や広場の様子、イベント情報などを投稿しています。</a:t>
            </a:r>
            <a:endParaRPr lang="en-US" altLang="ja-JP" sz="894" dirty="0">
              <a:solidFill>
                <a:srgbClr val="70AD47">
                  <a:lumMod val="50000"/>
                </a:srgbClr>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65041DFF-FF8A-4920-99CB-300E46323261}"/>
              </a:ext>
            </a:extLst>
          </p:cNvPr>
          <p:cNvSpPr txBox="1"/>
          <p:nvPr/>
        </p:nvSpPr>
        <p:spPr>
          <a:xfrm>
            <a:off x="6020730" y="5280801"/>
            <a:ext cx="1641231" cy="879856"/>
          </a:xfrm>
          <a:prstGeom prst="rect">
            <a:avLst/>
          </a:prstGeom>
          <a:noFill/>
        </p:spPr>
        <p:txBody>
          <a:bodyPr wrap="square" rtlCol="0">
            <a:spAutoFit/>
          </a:bodyPr>
          <a:lstStyle/>
          <a:p>
            <a:r>
              <a:rPr lang="ja-JP" altLang="en-US" sz="853" dirty="0">
                <a:latin typeface="メイリオ" panose="020B0604030504040204" pitchFamily="50" charset="-128"/>
                <a:ea typeface="メイリオ" panose="020B0604030504040204" pitchFamily="50" charset="-128"/>
              </a:rPr>
              <a:t>　みんなの広場、出張ひろば</a:t>
            </a:r>
            <a:endParaRPr lang="en-US" altLang="ja-JP" sz="853" dirty="0">
              <a:latin typeface="メイリオ" panose="020B0604030504040204" pitchFamily="50" charset="-128"/>
              <a:ea typeface="メイリオ" panose="020B0604030504040204" pitchFamily="50" charset="-128"/>
            </a:endParaRPr>
          </a:p>
          <a:p>
            <a:r>
              <a:rPr lang="ja-JP" altLang="en-US" sz="853" dirty="0">
                <a:latin typeface="メイリオ" panose="020B0604030504040204" pitchFamily="50" charset="-128"/>
                <a:ea typeface="メイリオ" panose="020B0604030504040204" pitchFamily="50" charset="-128"/>
              </a:rPr>
              <a:t>　共に、「赤ちゃんの駅」に</a:t>
            </a:r>
            <a:endParaRPr lang="en-US" altLang="ja-JP" sz="853" dirty="0">
              <a:latin typeface="メイリオ" panose="020B0604030504040204" pitchFamily="50" charset="-128"/>
              <a:ea typeface="メイリオ" panose="020B0604030504040204" pitchFamily="50" charset="-128"/>
            </a:endParaRPr>
          </a:p>
          <a:p>
            <a:r>
              <a:rPr lang="ja-JP" altLang="en-US" sz="853" dirty="0">
                <a:latin typeface="メイリオ" panose="020B0604030504040204" pitchFamily="50" charset="-128"/>
                <a:ea typeface="メイリオ" panose="020B0604030504040204" pitchFamily="50" charset="-128"/>
              </a:rPr>
              <a:t>　登録しています。</a:t>
            </a:r>
            <a:endParaRPr lang="en-US" altLang="ja-JP" sz="853" dirty="0">
              <a:latin typeface="メイリオ" panose="020B0604030504040204" pitchFamily="50" charset="-128"/>
              <a:ea typeface="メイリオ" panose="020B0604030504040204" pitchFamily="50" charset="-128"/>
            </a:endParaRPr>
          </a:p>
          <a:p>
            <a:r>
              <a:rPr lang="ja-JP" altLang="en-US" sz="853" dirty="0">
                <a:latin typeface="メイリオ" panose="020B0604030504040204" pitchFamily="50" charset="-128"/>
                <a:ea typeface="メイリオ" panose="020B0604030504040204" pitchFamily="50" charset="-128"/>
              </a:rPr>
              <a:t>　授乳、おむつ交換の場を提</a:t>
            </a:r>
            <a:endParaRPr lang="en-US" altLang="ja-JP" sz="853" dirty="0">
              <a:latin typeface="メイリオ" panose="020B0604030504040204" pitchFamily="50" charset="-128"/>
              <a:ea typeface="メイリオ" panose="020B0604030504040204" pitchFamily="50" charset="-128"/>
            </a:endParaRPr>
          </a:p>
          <a:p>
            <a:r>
              <a:rPr lang="ja-JP" altLang="en-US" sz="853" dirty="0">
                <a:latin typeface="メイリオ" panose="020B0604030504040204" pitchFamily="50" charset="-128"/>
                <a:ea typeface="メイリオ" panose="020B0604030504040204" pitchFamily="50" charset="-128"/>
              </a:rPr>
              <a:t>　供しています。</a:t>
            </a:r>
            <a:endParaRPr lang="en-US" altLang="ja-JP" sz="853" dirty="0">
              <a:latin typeface="メイリオ" panose="020B0604030504040204" pitchFamily="50" charset="-128"/>
              <a:ea typeface="メイリオ" panose="020B0604030504040204" pitchFamily="50" charset="-128"/>
            </a:endParaRPr>
          </a:p>
          <a:p>
            <a:r>
              <a:rPr lang="ja-JP" altLang="en-US" sz="853" dirty="0">
                <a:latin typeface="メイリオ" panose="020B0604030504040204" pitchFamily="50" charset="-128"/>
                <a:ea typeface="メイリオ" panose="020B0604030504040204" pitchFamily="50" charset="-128"/>
              </a:rPr>
              <a:t>　お気軽にご利用ください。</a:t>
            </a:r>
            <a:endParaRPr lang="en-US" altLang="ja-JP" sz="853" dirty="0">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B513BA44-F97B-262B-251F-E15C01D6738F}"/>
              </a:ext>
            </a:extLst>
          </p:cNvPr>
          <p:cNvPicPr>
            <a:picLocks noChangeAspect="1"/>
          </p:cNvPicPr>
          <p:nvPr/>
        </p:nvPicPr>
        <p:blipFill>
          <a:blip r:embed="rId10"/>
          <a:stretch>
            <a:fillRect/>
          </a:stretch>
        </p:blipFill>
        <p:spPr>
          <a:xfrm>
            <a:off x="263726" y="3813868"/>
            <a:ext cx="4498386" cy="2127615"/>
          </a:xfrm>
          <a:prstGeom prst="rect">
            <a:avLst/>
          </a:prstGeom>
        </p:spPr>
      </p:pic>
      <p:sp>
        <p:nvSpPr>
          <p:cNvPr id="28" name="サブタイトル 2">
            <a:extLst>
              <a:ext uri="{FF2B5EF4-FFF2-40B4-BE49-F238E27FC236}">
                <a16:creationId xmlns:a16="http://schemas.microsoft.com/office/drawing/2014/main" id="{C1C7EFC7-A00F-C31A-8ACE-38D32F070991}"/>
              </a:ext>
            </a:extLst>
          </p:cNvPr>
          <p:cNvSpPr txBox="1">
            <a:spLocks/>
          </p:cNvSpPr>
          <p:nvPr/>
        </p:nvSpPr>
        <p:spPr>
          <a:xfrm>
            <a:off x="652009" y="4221486"/>
            <a:ext cx="3901829" cy="128153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894" dirty="0">
                <a:solidFill>
                  <a:srgbClr val="339966"/>
                </a:solidFill>
                <a:latin typeface="HG丸ｺﾞｼｯｸM-PRO" panose="020F0600000000000000" pitchFamily="50" charset="-128"/>
                <a:ea typeface="HG丸ｺﾞｼｯｸM-PRO" panose="020F0600000000000000" pitchFamily="50" charset="-128"/>
              </a:rPr>
              <a:t>【</a:t>
            </a:r>
            <a:r>
              <a:rPr lang="ja-JP" altLang="en-US" sz="894" dirty="0">
                <a:solidFill>
                  <a:srgbClr val="339966"/>
                </a:solidFill>
                <a:latin typeface="HG丸ｺﾞｼｯｸM-PRO" panose="020F0600000000000000" pitchFamily="50" charset="-128"/>
                <a:ea typeface="HG丸ｺﾞｼｯｸM-PRO" panose="020F0600000000000000" pitchFamily="50" charset="-128"/>
              </a:rPr>
              <a:t>スタッフのつぶやき</a:t>
            </a:r>
            <a:r>
              <a:rPr lang="en-US" altLang="ja-JP" sz="894" dirty="0">
                <a:solidFill>
                  <a:srgbClr val="339966"/>
                </a:solidFill>
                <a:latin typeface="HG丸ｺﾞｼｯｸM-PRO" panose="020F0600000000000000" pitchFamily="50" charset="-128"/>
                <a:ea typeface="HG丸ｺﾞｼｯｸM-PRO" panose="020F0600000000000000" pitchFamily="50" charset="-128"/>
              </a:rPr>
              <a:t>】</a:t>
            </a:r>
          </a:p>
          <a:p>
            <a:pPr marL="0" indent="0">
              <a:buNone/>
            </a:pPr>
            <a:r>
              <a:rPr lang="ja-JP" altLang="en-US" sz="894" dirty="0">
                <a:solidFill>
                  <a:srgbClr val="339966"/>
                </a:solidFill>
                <a:latin typeface="HG丸ｺﾞｼｯｸM-PRO" panose="020F0600000000000000" pitchFamily="50" charset="-128"/>
                <a:ea typeface="HG丸ｺﾞｼｯｸM-PRO" panose="020F0600000000000000" pitchFamily="50" charset="-128"/>
              </a:rPr>
              <a:t>ある日の託児の出来事です。</a:t>
            </a:r>
            <a:endParaRPr lang="en-US" altLang="ja-JP" sz="894" dirty="0">
              <a:solidFill>
                <a:srgbClr val="339966"/>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rgbClr val="339966"/>
                </a:solidFill>
                <a:latin typeface="HG丸ｺﾞｼｯｸM-PRO" panose="020F0600000000000000" pitchFamily="50" charset="-128"/>
                <a:ea typeface="HG丸ｺﾞｼｯｸM-PRO" panose="020F0600000000000000" pitchFamily="50" charset="-128"/>
              </a:rPr>
              <a:t>思い通りにならず泣いている子に、「大丈夫？手をつないで一緒にお散</a:t>
            </a:r>
            <a:endParaRPr lang="en-US" altLang="ja-JP" sz="894" dirty="0">
              <a:solidFill>
                <a:srgbClr val="339966"/>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rgbClr val="339966"/>
                </a:solidFill>
                <a:latin typeface="HG丸ｺﾞｼｯｸM-PRO" panose="020F0600000000000000" pitchFamily="50" charset="-128"/>
                <a:ea typeface="HG丸ｺﾞｼｯｸM-PRO" panose="020F0600000000000000" pitchFamily="50" charset="-128"/>
              </a:rPr>
              <a:t>歩へ行く？」と優しく声をかけるお友達。泣いていた子もいつのまにか</a:t>
            </a:r>
            <a:endParaRPr lang="en-US" altLang="ja-JP" sz="894" dirty="0">
              <a:solidFill>
                <a:srgbClr val="339966"/>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rgbClr val="339966"/>
                </a:solidFill>
                <a:latin typeface="HG丸ｺﾞｼｯｸM-PRO" panose="020F0600000000000000" pitchFamily="50" charset="-128"/>
                <a:ea typeface="HG丸ｺﾞｼｯｸM-PRO" panose="020F0600000000000000" pitchFamily="50" charset="-128"/>
              </a:rPr>
              <a:t>笑顔になって、楽しく遊び始めました。子ども達は子ども達の世界で解</a:t>
            </a:r>
            <a:endParaRPr lang="en-US" altLang="ja-JP" sz="894" dirty="0">
              <a:solidFill>
                <a:srgbClr val="339966"/>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rgbClr val="339966"/>
                </a:solidFill>
                <a:latin typeface="HG丸ｺﾞｼｯｸM-PRO" panose="020F0600000000000000" pitchFamily="50" charset="-128"/>
                <a:ea typeface="HG丸ｺﾞｼｯｸM-PRO" panose="020F0600000000000000" pitchFamily="50" charset="-128"/>
              </a:rPr>
              <a:t>決していきます。ついつい口を出したくなるけれど、自分たちで乗り越</a:t>
            </a:r>
            <a:endParaRPr lang="en-US" altLang="ja-JP" sz="894" dirty="0">
              <a:solidFill>
                <a:srgbClr val="339966"/>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rgbClr val="339966"/>
                </a:solidFill>
                <a:latin typeface="HG丸ｺﾞｼｯｸM-PRO" panose="020F0600000000000000" pitchFamily="50" charset="-128"/>
                <a:ea typeface="HG丸ｺﾞｼｯｸM-PRO" panose="020F0600000000000000" pitchFamily="50" charset="-128"/>
              </a:rPr>
              <a:t>えていく姿を優しく見守りましょう。</a:t>
            </a:r>
            <a:endParaRPr lang="en-US" altLang="ja-JP" sz="894" dirty="0">
              <a:solidFill>
                <a:srgbClr val="339966"/>
              </a:solidFill>
              <a:latin typeface="HG丸ｺﾞｼｯｸM-PRO" panose="020F0600000000000000" pitchFamily="50" charset="-128"/>
              <a:ea typeface="HG丸ｺﾞｼｯｸM-PRO" panose="020F0600000000000000" pitchFamily="50" charset="-128"/>
            </a:endParaRPr>
          </a:p>
          <a:p>
            <a:pPr marL="0" indent="0">
              <a:buNone/>
            </a:pPr>
            <a:endParaRPr lang="en-US" altLang="ja-JP" sz="894" dirty="0">
              <a:solidFill>
                <a:srgbClr val="339966"/>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850762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9275</TotalTime>
  <Words>574</Words>
  <Application>Microsoft Office PowerPoint</Application>
  <PresentationFormat>A4 210 x 297 mm</PresentationFormat>
  <Paragraphs>60</Paragraphs>
  <Slides>2</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2</vt:i4>
      </vt:variant>
      <vt:variant>
        <vt:lpstr>スライド タイトル</vt:lpstr>
      </vt:variant>
      <vt:variant>
        <vt:i4>2</vt:i4>
      </vt:variant>
    </vt:vector>
  </HeadingPairs>
  <TitlesOfParts>
    <vt:vector size="11" baseType="lpstr">
      <vt:lpstr>HG丸ｺﾞｼｯｸM-PRO</vt:lpstr>
      <vt:lpstr>メイリオ</vt:lpstr>
      <vt:lpstr>游ゴシック</vt:lpstr>
      <vt:lpstr>Arial</vt:lpstr>
      <vt:lpstr>Calibri</vt:lpstr>
      <vt:lpstr>Calibri Light</vt:lpstr>
      <vt:lpstr>Office テーマ</vt:lpstr>
      <vt:lpstr>Microsoft Excel ワークシート</vt:lpstr>
      <vt:lpstr>Worksheet</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特定非営利活動法人 子育て応援ナビぽっかぽか</dc:creator>
  <cp:lastModifiedBy>特定非営利活動法人 子育て応援ナビぽっかぽか</cp:lastModifiedBy>
  <cp:revision>227</cp:revision>
  <cp:lastPrinted>2023-03-14T01:36:54Z</cp:lastPrinted>
  <dcterms:created xsi:type="dcterms:W3CDTF">2021-01-13T02:03:55Z</dcterms:created>
  <dcterms:modified xsi:type="dcterms:W3CDTF">2023-03-14T01:42:01Z</dcterms:modified>
</cp:coreProperties>
</file>